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2572-22D6-4912-A243-2C0264686701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FDA9-3FCD-4510-B1A2-82FA89960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15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2572-22D6-4912-A243-2C0264686701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FDA9-3FCD-4510-B1A2-82FA89960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92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2572-22D6-4912-A243-2C0264686701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FDA9-3FCD-4510-B1A2-82FA89960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70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2572-22D6-4912-A243-2C0264686701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FDA9-3FCD-4510-B1A2-82FA89960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5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2572-22D6-4912-A243-2C0264686701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FDA9-3FCD-4510-B1A2-82FA89960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08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2572-22D6-4912-A243-2C0264686701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FDA9-3FCD-4510-B1A2-82FA89960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23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2572-22D6-4912-A243-2C0264686701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FDA9-3FCD-4510-B1A2-82FA89960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23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2572-22D6-4912-A243-2C0264686701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FDA9-3FCD-4510-B1A2-82FA89960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19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2572-22D6-4912-A243-2C0264686701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FDA9-3FCD-4510-B1A2-82FA89960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43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2572-22D6-4912-A243-2C0264686701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FDA9-3FCD-4510-B1A2-82FA89960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38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2572-22D6-4912-A243-2C0264686701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FDA9-3FCD-4510-B1A2-82FA89960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91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02572-22D6-4912-A243-2C0264686701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4FDA9-3FCD-4510-B1A2-82FA89960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56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85" y="1444153"/>
            <a:ext cx="7051430" cy="39696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1" y="201726"/>
            <a:ext cx="2984773" cy="54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8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0"/>
            <a:ext cx="9143987" cy="14019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1" y="173402"/>
            <a:ext cx="1828800" cy="1028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01362" y="264559"/>
            <a:ext cx="521383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ler" panose="020B0503030302020204" pitchFamily="34" charset="0"/>
              </a:rPr>
              <a:t>Oldham Bethel Church</a:t>
            </a:r>
          </a:p>
          <a:p>
            <a:r>
              <a:rPr lang="en-GB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ler Light" panose="020B0503040302020204" pitchFamily="34" charset="0"/>
              </a:rPr>
              <a:t>Oldham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BA39A2-F66D-47CE-A197-F957DE5B65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015" y="1561014"/>
            <a:ext cx="8699746" cy="516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44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9143987" cy="14019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1" y="173402"/>
            <a:ext cx="1828800" cy="1028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01363" y="264559"/>
            <a:ext cx="531055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ler" panose="020B0503030302020204" pitchFamily="34" charset="0"/>
              </a:rPr>
              <a:t>Christ Church Liverpool</a:t>
            </a:r>
          </a:p>
          <a:p>
            <a:r>
              <a:rPr lang="en-GB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ler Light" panose="020B0503040302020204" pitchFamily="34" charset="0"/>
              </a:rPr>
              <a:t>Liverpool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61D7E1-9B46-456D-8D12-7C9C568C36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451" y="1575361"/>
            <a:ext cx="8785097" cy="499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1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85" y="1444153"/>
            <a:ext cx="7051430" cy="39696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1" y="201726"/>
            <a:ext cx="2984773" cy="54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51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Aller</vt:lpstr>
      <vt:lpstr>Aller Light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Bennett</dc:creator>
  <cp:lastModifiedBy>Jonathan Bennett</cp:lastModifiedBy>
  <cp:revision>19</cp:revision>
  <dcterms:created xsi:type="dcterms:W3CDTF">2017-03-03T16:39:02Z</dcterms:created>
  <dcterms:modified xsi:type="dcterms:W3CDTF">2018-01-11T10:39:15Z</dcterms:modified>
</cp:coreProperties>
</file>