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58" r:id="rId6"/>
    <p:sldId id="256" r:id="rId7"/>
    <p:sldId id="259" r:id="rId8"/>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iriam Libre" panose="00000500000000000000" pitchFamily="2" charset="-79"/>
      <p:regular r:id="rId15"/>
      <p:bold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DBEB7-BEF4-4D96-8602-349C5DC2688D}" v="2" dt="2021-03-02T09:51:16.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2" d="100"/>
          <a:sy n="132" d="100"/>
        </p:scale>
        <p:origin x="9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01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401192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7977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0729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702572-22D6-4912-A243-2C0264686701}"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73708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02572-22D6-4912-A243-2C0264686701}"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4672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02572-22D6-4912-A243-2C0264686701}"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84323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02572-22D6-4912-A243-2C0264686701}"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7091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2572-22D6-4912-A243-2C0264686701}"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0084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938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24191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2572-22D6-4912-A243-2C0264686701}" type="datetimeFigureOut">
              <a:rPr lang="en-GB" smtClean="0"/>
              <a:t>02/03/2021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4FDA9-3FCD-4510-B1A2-82FA89960DEF}" type="slidenum">
              <a:rPr lang="en-GB" smtClean="0"/>
              <a:t>‹#›</a:t>
            </a:fld>
            <a:endParaRPr lang="en-GB"/>
          </a:p>
        </p:txBody>
      </p:sp>
    </p:spTree>
    <p:extLst>
      <p:ext uri="{BB962C8B-B14F-4D97-AF65-F5344CB8AC3E}">
        <p14:creationId xmlns:p14="http://schemas.microsoft.com/office/powerpoint/2010/main" val="2959566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5" name="Picture 4">
            <a:extLst>
              <a:ext uri="{FF2B5EF4-FFF2-40B4-BE49-F238E27FC236}">
                <a16:creationId xmlns:a16="http://schemas.microsoft.com/office/drawing/2014/main" id="{838D4F5A-74F1-47C0-92C5-B52BFD69C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73" y="223497"/>
            <a:ext cx="2984773" cy="496281"/>
          </a:xfrm>
          <a:prstGeom prst="rect">
            <a:avLst/>
          </a:prstGeom>
        </p:spPr>
      </p:pic>
    </p:spTree>
    <p:extLst>
      <p:ext uri="{BB962C8B-B14F-4D97-AF65-F5344CB8AC3E}">
        <p14:creationId xmlns:p14="http://schemas.microsoft.com/office/powerpoint/2010/main" val="38178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5841" y="893"/>
            <a:ext cx="9132318" cy="14001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3431" y="173402"/>
            <a:ext cx="1828800" cy="1028700"/>
          </a:xfrm>
          <a:prstGeom prst="rect">
            <a:avLst/>
          </a:prstGeom>
        </p:spPr>
      </p:pic>
      <p:sp>
        <p:nvSpPr>
          <p:cNvPr id="6" name="TextBox 5">
            <a:extLst>
              <a:ext uri="{FF2B5EF4-FFF2-40B4-BE49-F238E27FC236}">
                <a16:creationId xmlns:a16="http://schemas.microsoft.com/office/drawing/2014/main" id="{68CAB36D-DA13-4DE8-A636-F9DF9129ABD0}"/>
              </a:ext>
            </a:extLst>
          </p:cNvPr>
          <p:cNvSpPr txBox="1"/>
          <p:nvPr/>
        </p:nvSpPr>
        <p:spPr>
          <a:xfrm>
            <a:off x="2101363" y="264559"/>
            <a:ext cx="5310552" cy="846386"/>
          </a:xfrm>
          <a:prstGeom prst="rect">
            <a:avLst/>
          </a:prstGeom>
          <a:noFill/>
        </p:spPr>
        <p:txBody>
          <a:bodyPr wrap="square" rtlCol="0">
            <a:spAutoFit/>
          </a:bodyPr>
          <a:lstStyle/>
          <a:p>
            <a:r>
              <a:rPr lang="en-GB" sz="2800" b="1" dirty="0" err="1">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Monyhull</a:t>
            </a:r>
            <a:r>
              <a:rPr lang="en-GB" sz="2800" b="1"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 Church</a:t>
            </a:r>
          </a:p>
          <a:p>
            <a:r>
              <a:rPr lang="en-GB" sz="2100"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Birmingham</a:t>
            </a:r>
          </a:p>
        </p:txBody>
      </p:sp>
      <p:sp>
        <p:nvSpPr>
          <p:cNvPr id="8" name="TextBox 7">
            <a:extLst>
              <a:ext uri="{FF2B5EF4-FFF2-40B4-BE49-F238E27FC236}">
                <a16:creationId xmlns:a16="http://schemas.microsoft.com/office/drawing/2014/main" id="{70DC37B4-EB0E-469D-A86B-00927385987C}"/>
              </a:ext>
            </a:extLst>
          </p:cNvPr>
          <p:cNvSpPr txBox="1"/>
          <p:nvPr/>
        </p:nvSpPr>
        <p:spPr>
          <a:xfrm>
            <a:off x="254975" y="1652538"/>
            <a:ext cx="8634046" cy="4919616"/>
          </a:xfrm>
          <a:prstGeom prst="rect">
            <a:avLst/>
          </a:prstGeom>
          <a:noFill/>
        </p:spPr>
        <p:txBody>
          <a:bodyPr wrap="square" rtlCol="0">
            <a:spAutoFit/>
          </a:bodyPr>
          <a:lstStyle/>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Please pray that we would have wisdom in supporting young families and integrating children into our online Sunday services.</a:t>
            </a:r>
          </a:p>
          <a:p>
            <a:pPr marL="342900" indent="-342900">
              <a:lnSpc>
                <a:spcPct val="125000"/>
              </a:lnSpc>
              <a:buAutoNum type="arabicPeriod"/>
            </a:pPr>
            <a:endParaRPr lang="en-GB" sz="21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Pray for perseverance in loving one another even when we can’t easily meet together.</a:t>
            </a:r>
          </a:p>
          <a:p>
            <a:pPr marL="342900" indent="-342900">
              <a:lnSpc>
                <a:spcPct val="125000"/>
              </a:lnSpc>
              <a:buAutoNum type="arabicPeriod"/>
            </a:pPr>
            <a:endParaRPr lang="en-GB" sz="21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Pray for an unwavering commitment to care for our local communities and make disciples of all nations.</a:t>
            </a:r>
          </a:p>
          <a:p>
            <a:pPr marL="342900" indent="-342900">
              <a:lnSpc>
                <a:spcPct val="125000"/>
              </a:lnSpc>
              <a:buAutoNum type="arabicPeriod"/>
            </a:pPr>
            <a:endParaRPr lang="en-GB" sz="21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Please pray that we would be growing in prayerful dependence on God in all things.</a:t>
            </a:r>
          </a:p>
        </p:txBody>
      </p:sp>
    </p:spTree>
    <p:extLst>
      <p:ext uri="{BB962C8B-B14F-4D97-AF65-F5344CB8AC3E}">
        <p14:creationId xmlns:p14="http://schemas.microsoft.com/office/powerpoint/2010/main" val="20184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841" y="893"/>
            <a:ext cx="9132318" cy="14001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3431" y="173402"/>
            <a:ext cx="1828800" cy="1028700"/>
          </a:xfrm>
          <a:prstGeom prst="rect">
            <a:avLst/>
          </a:prstGeom>
        </p:spPr>
      </p:pic>
      <p:sp>
        <p:nvSpPr>
          <p:cNvPr id="7" name="TextBox 6"/>
          <p:cNvSpPr txBox="1"/>
          <p:nvPr/>
        </p:nvSpPr>
        <p:spPr>
          <a:xfrm>
            <a:off x="2101362" y="264559"/>
            <a:ext cx="6941037" cy="846386"/>
          </a:xfrm>
          <a:prstGeom prst="rect">
            <a:avLst/>
          </a:prstGeom>
          <a:noFill/>
        </p:spPr>
        <p:txBody>
          <a:bodyPr wrap="square" rtlCol="0">
            <a:spAutoFit/>
          </a:bodyPr>
          <a:lstStyle/>
          <a:p>
            <a:r>
              <a:rPr lang="en-GB" sz="2800" b="1" dirty="0" err="1">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Calne</a:t>
            </a:r>
            <a:r>
              <a:rPr lang="en-GB" sz="2800" b="1"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 Free Church</a:t>
            </a:r>
          </a:p>
          <a:p>
            <a:r>
              <a:rPr lang="en-GB" sz="2100" dirty="0" err="1">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Calne</a:t>
            </a:r>
            <a:endParaRPr lang="en-GB" sz="2100"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endParaRPr>
          </a:p>
        </p:txBody>
      </p:sp>
      <p:sp>
        <p:nvSpPr>
          <p:cNvPr id="8" name="TextBox 7"/>
          <p:cNvSpPr txBox="1"/>
          <p:nvPr/>
        </p:nvSpPr>
        <p:spPr>
          <a:xfrm>
            <a:off x="254975" y="1665869"/>
            <a:ext cx="8634046" cy="4515660"/>
          </a:xfrm>
          <a:prstGeom prst="rect">
            <a:avLst/>
          </a:prstGeom>
          <a:noFill/>
        </p:spPr>
        <p:txBody>
          <a:bodyPr wrap="square" rtlCol="0">
            <a:spAutoFit/>
          </a:bodyPr>
          <a:lstStyle/>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Pray that we, as a church, would reflect Jesus to the community of </a:t>
            </a:r>
            <a:r>
              <a:rPr lang="en-GB" sz="2100" b="1" dirty="0" err="1">
                <a:latin typeface="Miriam Libre" panose="00000500000000000000" pitchFamily="2" charset="-79"/>
                <a:cs typeface="Miriam Libre" panose="00000500000000000000" pitchFamily="2" charset="-79"/>
              </a:rPr>
              <a:t>Calne</a:t>
            </a:r>
            <a:r>
              <a:rPr lang="en-GB" sz="2100" b="1" dirty="0">
                <a:latin typeface="Miriam Libre" panose="00000500000000000000" pitchFamily="2" charset="-79"/>
                <a:cs typeface="Miriam Libre" panose="00000500000000000000" pitchFamily="2" charset="-79"/>
              </a:rPr>
              <a:t>.</a:t>
            </a:r>
          </a:p>
          <a:p>
            <a:pPr marL="342900" indent="-342900">
              <a:lnSpc>
                <a:spcPct val="125000"/>
              </a:lnSpc>
              <a:buAutoNum type="arabicPeriod"/>
            </a:pPr>
            <a:endParaRPr lang="en-GB" sz="21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Pray that as we seek to help those particularly traumatised by the current pandemic, our efforts (including the Hope Explored Course) will be warmly received by many and used greatly by God to bring the hope of the Gospel to lives.</a:t>
            </a:r>
          </a:p>
          <a:p>
            <a:pPr marL="342900" indent="-342900">
              <a:lnSpc>
                <a:spcPct val="125000"/>
              </a:lnSpc>
              <a:buAutoNum type="arabicPeriod"/>
            </a:pPr>
            <a:endParaRPr lang="en-GB" sz="21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00" b="1" dirty="0">
                <a:latin typeface="Miriam Libre" panose="00000500000000000000" pitchFamily="2" charset="-79"/>
                <a:cs typeface="Miriam Libre" panose="00000500000000000000" pitchFamily="2" charset="-79"/>
              </a:rPr>
              <a:t>We thank God that as our church has grown over this last year. Please pray that the new folk will integrate into the church and find ways to serve God within our church family. </a:t>
            </a:r>
          </a:p>
        </p:txBody>
      </p:sp>
    </p:spTree>
    <p:extLst>
      <p:ext uri="{BB962C8B-B14F-4D97-AF65-F5344CB8AC3E}">
        <p14:creationId xmlns:p14="http://schemas.microsoft.com/office/powerpoint/2010/main" val="14007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5" name="Picture 4">
            <a:extLst>
              <a:ext uri="{FF2B5EF4-FFF2-40B4-BE49-F238E27FC236}">
                <a16:creationId xmlns:a16="http://schemas.microsoft.com/office/drawing/2014/main" id="{54552E5A-B3CF-481D-9E0C-160CD075E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73" y="223497"/>
            <a:ext cx="2984773" cy="496281"/>
          </a:xfrm>
          <a:prstGeom prst="rect">
            <a:avLst/>
          </a:prstGeom>
        </p:spPr>
      </p:pic>
    </p:spTree>
    <p:extLst>
      <p:ext uri="{BB962C8B-B14F-4D97-AF65-F5344CB8AC3E}">
        <p14:creationId xmlns:p14="http://schemas.microsoft.com/office/powerpoint/2010/main" val="28075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F8123EBF3D9A40A1265154C171B65E" ma:contentTypeVersion="12" ma:contentTypeDescription="Create a new document." ma:contentTypeScope="" ma:versionID="f9a2b0e1402772239e19bde530f45c3c">
  <xsd:schema xmlns:xsd="http://www.w3.org/2001/XMLSchema" xmlns:xs="http://www.w3.org/2001/XMLSchema" xmlns:p="http://schemas.microsoft.com/office/2006/metadata/properties" xmlns:ns2="9c31adc7-b8bd-4260-8f36-512d9bd97450" xmlns:ns3="0ebf3a69-6d05-425d-81c2-19f1bd01b98a" targetNamespace="http://schemas.microsoft.com/office/2006/metadata/properties" ma:root="true" ma:fieldsID="ead0c4b0494fcd6c9aa2e63566177d22" ns2:_="" ns3:_="">
    <xsd:import namespace="9c31adc7-b8bd-4260-8f36-512d9bd97450"/>
    <xsd:import namespace="0ebf3a69-6d05-425d-81c2-19f1bd01b9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1adc7-b8bd-4260-8f36-512d9bd97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bf3a69-6d05-425d-81c2-19f1bd01b98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9F204-5BDB-4FD3-A46D-9E4668185C2C}"/>
</file>

<file path=customXml/itemProps2.xml><?xml version="1.0" encoding="utf-8"?>
<ds:datastoreItem xmlns:ds="http://schemas.openxmlformats.org/officeDocument/2006/customXml" ds:itemID="{A3219383-D051-451A-80D4-45E3622F85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E6E4F5-7082-41AE-9A07-501BBDDB5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174</Words>
  <Application>Microsoft Office PowerPoint</Application>
  <PresentationFormat>On-screen Show (4:3)</PresentationFormat>
  <Paragraphs>16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Miriam Libre</vt:lpstr>
      <vt:lpstr>Calibri Light</vt: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Bennett</dc:creator>
  <cp:lastModifiedBy>Jonathan Bennett</cp:lastModifiedBy>
  <cp:revision>23</cp:revision>
  <dcterms:created xsi:type="dcterms:W3CDTF">2017-03-03T16:39:02Z</dcterms:created>
  <dcterms:modified xsi:type="dcterms:W3CDTF">2021-03-02T09:52:02Z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0x010100A1F8123EBF3D9A40A1265154C171B65E</vt:lpwstr>
  </property>
</Properties>
</file>