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56" r:id="rId6"/>
    <p:sldId id="258" r:id="rId7"/>
    <p:sldId id="259" r:id="rId8"/>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iriam Libre" panose="00000500000000000000" pitchFamily="2" charset="-79"/>
      <p:regular r:id="rId15"/>
      <p:bold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2D008-E339-41EC-9BEC-34A5EF4F93CE}" v="10" dt="2020-09-15T09:12:24.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4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01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401192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7977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0729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702572-22D6-4912-A243-2C0264686701}"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73708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02572-22D6-4912-A243-2C0264686701}"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4672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02572-22D6-4912-A243-2C0264686701}"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84323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02572-22D6-4912-A243-2C0264686701}"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7091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2572-22D6-4912-A243-2C0264686701}"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0084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938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24191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2572-22D6-4912-A243-2C0264686701}" type="datetimeFigureOut">
              <a:rPr lang="en-GB" smtClean="0"/>
              <a:t>15/09/2020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4FDA9-3FCD-4510-B1A2-82FA89960DEF}" type="slidenum">
              <a:rPr lang="en-GB" smtClean="0"/>
              <a:t>‹#›</a:t>
            </a:fld>
            <a:endParaRPr lang="en-GB"/>
          </a:p>
        </p:txBody>
      </p:sp>
    </p:spTree>
    <p:extLst>
      <p:ext uri="{BB962C8B-B14F-4D97-AF65-F5344CB8AC3E}">
        <p14:creationId xmlns:p14="http://schemas.microsoft.com/office/powerpoint/2010/main" val="2959566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5" name="Picture 4">
            <a:extLst>
              <a:ext uri="{FF2B5EF4-FFF2-40B4-BE49-F238E27FC236}">
                <a16:creationId xmlns:a16="http://schemas.microsoft.com/office/drawing/2014/main" id="{838D4F5A-74F1-47C0-92C5-B52BFD69C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73" y="223497"/>
            <a:ext cx="2984773" cy="496281"/>
          </a:xfrm>
          <a:prstGeom prst="rect">
            <a:avLst/>
          </a:prstGeom>
        </p:spPr>
      </p:pic>
    </p:spTree>
    <p:extLst>
      <p:ext uri="{BB962C8B-B14F-4D97-AF65-F5344CB8AC3E}">
        <p14:creationId xmlns:p14="http://schemas.microsoft.com/office/powerpoint/2010/main" val="38178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2"/>
            <a:ext cx="9144000" cy="14019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3431" y="173402"/>
            <a:ext cx="1828800" cy="1028700"/>
          </a:xfrm>
          <a:prstGeom prst="rect">
            <a:avLst/>
          </a:prstGeom>
        </p:spPr>
      </p:pic>
      <p:sp>
        <p:nvSpPr>
          <p:cNvPr id="7" name="TextBox 6"/>
          <p:cNvSpPr txBox="1"/>
          <p:nvPr/>
        </p:nvSpPr>
        <p:spPr>
          <a:xfrm>
            <a:off x="2101362" y="264559"/>
            <a:ext cx="6941037" cy="846386"/>
          </a:xfrm>
          <a:prstGeom prst="rect">
            <a:avLst/>
          </a:prstGeom>
          <a:noFill/>
        </p:spPr>
        <p:txBody>
          <a:bodyPr wrap="square" rtlCol="0">
            <a:spAutoFit/>
          </a:bodyPr>
          <a:lstStyle/>
          <a:p>
            <a:r>
              <a:rPr lang="en-GB" sz="2800" b="1" dirty="0" err="1">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Baglan</a:t>
            </a:r>
            <a:r>
              <a:rPr lang="en-GB" sz="2800" b="1"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 Community Church</a:t>
            </a:r>
          </a:p>
          <a:p>
            <a:r>
              <a:rPr lang="en-GB" sz="2100"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South Wales</a:t>
            </a:r>
          </a:p>
        </p:txBody>
      </p:sp>
      <p:sp>
        <p:nvSpPr>
          <p:cNvPr id="8" name="TextBox 7"/>
          <p:cNvSpPr txBox="1"/>
          <p:nvPr/>
        </p:nvSpPr>
        <p:spPr>
          <a:xfrm>
            <a:off x="254975" y="1665869"/>
            <a:ext cx="8634046" cy="4912883"/>
          </a:xfrm>
          <a:prstGeom prst="rect">
            <a:avLst/>
          </a:prstGeom>
          <a:noFill/>
        </p:spPr>
        <p:txBody>
          <a:bodyPr wrap="square" rtlCol="0">
            <a:spAutoFit/>
          </a:bodyPr>
          <a:lstStyle/>
          <a:p>
            <a:pPr marL="342900" indent="-342900">
              <a:lnSpc>
                <a:spcPct val="125000"/>
              </a:lnSpc>
              <a:buAutoNum type="arabicPeriod"/>
            </a:pPr>
            <a:r>
              <a:rPr lang="en-GB" sz="2800" b="1" dirty="0">
                <a:latin typeface="Miriam Libre" panose="00000500000000000000" pitchFamily="2" charset="-79"/>
                <a:cs typeface="Miriam Libre" panose="00000500000000000000" pitchFamily="2" charset="-79"/>
              </a:rPr>
              <a:t>Please pray that God would help us to decide when to restart services again in our building. </a:t>
            </a:r>
          </a:p>
          <a:p>
            <a:pPr marL="342900" indent="-342900">
              <a:lnSpc>
                <a:spcPct val="125000"/>
              </a:lnSpc>
              <a:buAutoNum type="arabicPeriod"/>
            </a:pPr>
            <a:endParaRPr lang="en-GB" sz="280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800" b="1" dirty="0">
                <a:latin typeface="Miriam Libre" panose="00000500000000000000" pitchFamily="2" charset="-79"/>
                <a:cs typeface="Miriam Libre" panose="00000500000000000000" pitchFamily="2" charset="-79"/>
              </a:rPr>
              <a:t>Before </a:t>
            </a:r>
            <a:r>
              <a:rPr lang="en-GB" sz="2800" b="1" dirty="0" err="1">
                <a:latin typeface="Miriam Libre" panose="00000500000000000000" pitchFamily="2" charset="-79"/>
                <a:cs typeface="Miriam Libre" panose="00000500000000000000" pitchFamily="2" charset="-79"/>
              </a:rPr>
              <a:t>Covid</a:t>
            </a:r>
            <a:r>
              <a:rPr lang="en-GB" sz="2800" b="1" dirty="0">
                <a:latin typeface="Miriam Libre" panose="00000500000000000000" pitchFamily="2" charset="-79"/>
                <a:cs typeface="Miriam Libre" panose="00000500000000000000" pitchFamily="2" charset="-79"/>
              </a:rPr>
              <a:t>, we were entering into a very different phase of church life. Please pray that God would give us clear direction with regard to evangelism and bringing in an assistant Pastor.</a:t>
            </a:r>
          </a:p>
        </p:txBody>
      </p:sp>
    </p:spTree>
    <p:extLst>
      <p:ext uri="{BB962C8B-B14F-4D97-AF65-F5344CB8AC3E}">
        <p14:creationId xmlns:p14="http://schemas.microsoft.com/office/powerpoint/2010/main" val="14007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2"/>
            <a:ext cx="9144000" cy="14019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3431" y="173402"/>
            <a:ext cx="1828800" cy="1028700"/>
          </a:xfrm>
          <a:prstGeom prst="rect">
            <a:avLst/>
          </a:prstGeom>
        </p:spPr>
      </p:pic>
      <p:sp>
        <p:nvSpPr>
          <p:cNvPr id="6" name="TextBox 5">
            <a:extLst>
              <a:ext uri="{FF2B5EF4-FFF2-40B4-BE49-F238E27FC236}">
                <a16:creationId xmlns:a16="http://schemas.microsoft.com/office/drawing/2014/main" id="{68CAB36D-DA13-4DE8-A636-F9DF9129ABD0}"/>
              </a:ext>
            </a:extLst>
          </p:cNvPr>
          <p:cNvSpPr txBox="1"/>
          <p:nvPr/>
        </p:nvSpPr>
        <p:spPr>
          <a:xfrm>
            <a:off x="2101363" y="264559"/>
            <a:ext cx="5310552" cy="846386"/>
          </a:xfrm>
          <a:prstGeom prst="rect">
            <a:avLst/>
          </a:prstGeom>
          <a:noFill/>
        </p:spPr>
        <p:txBody>
          <a:bodyPr wrap="square" rtlCol="0">
            <a:spAutoFit/>
          </a:bodyPr>
          <a:lstStyle/>
          <a:p>
            <a:r>
              <a:rPr lang="en-GB" sz="2800" b="1"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The Gate Church</a:t>
            </a:r>
          </a:p>
          <a:p>
            <a:r>
              <a:rPr lang="en-GB" sz="2100" dirty="0">
                <a:solidFill>
                  <a:schemeClr val="bg1"/>
                </a:solidFill>
                <a:effectLst>
                  <a:outerShdw blurRad="38100" dist="38100" dir="2700000" algn="tl">
                    <a:srgbClr val="000000">
                      <a:alpha val="43137"/>
                    </a:srgbClr>
                  </a:outerShdw>
                </a:effectLst>
                <a:latin typeface="Miriam Libre" panose="00000500000000000000" pitchFamily="2" charset="-79"/>
                <a:cs typeface="Miriam Libre" panose="00000500000000000000" pitchFamily="2" charset="-79"/>
              </a:rPr>
              <a:t>Birmingham</a:t>
            </a:r>
          </a:p>
        </p:txBody>
      </p:sp>
      <p:sp>
        <p:nvSpPr>
          <p:cNvPr id="8" name="TextBox 7">
            <a:extLst>
              <a:ext uri="{FF2B5EF4-FFF2-40B4-BE49-F238E27FC236}">
                <a16:creationId xmlns:a16="http://schemas.microsoft.com/office/drawing/2014/main" id="{70DC37B4-EB0E-469D-A86B-00927385987C}"/>
              </a:ext>
            </a:extLst>
          </p:cNvPr>
          <p:cNvSpPr txBox="1"/>
          <p:nvPr/>
        </p:nvSpPr>
        <p:spPr>
          <a:xfrm>
            <a:off x="254975" y="1600556"/>
            <a:ext cx="8634046" cy="4621009"/>
          </a:xfrm>
          <a:prstGeom prst="rect">
            <a:avLst/>
          </a:prstGeom>
          <a:noFill/>
        </p:spPr>
        <p:txBody>
          <a:bodyPr wrap="square" rtlCol="0">
            <a:spAutoFit/>
          </a:bodyPr>
          <a:lstStyle/>
          <a:p>
            <a:pPr marL="342900" indent="-342900">
              <a:lnSpc>
                <a:spcPct val="125000"/>
              </a:lnSpc>
              <a:buAutoNum type="arabicPeriod"/>
            </a:pPr>
            <a:r>
              <a:rPr lang="en-GB" sz="2150" b="1" dirty="0">
                <a:latin typeface="Miriam Libre" panose="00000500000000000000" pitchFamily="2" charset="-79"/>
                <a:cs typeface="Miriam Libre" panose="00000500000000000000" pitchFamily="2" charset="-79"/>
              </a:rPr>
              <a:t>Pray for our new Gospel Worker for Local Outreach, that he would equip and mobilise the church for mission and help us to be more effective in reaching local people with the gospel.</a:t>
            </a:r>
          </a:p>
          <a:p>
            <a:pPr marL="342900" indent="-342900">
              <a:lnSpc>
                <a:spcPct val="125000"/>
              </a:lnSpc>
              <a:buAutoNum type="arabicPeriod"/>
            </a:pPr>
            <a:endParaRPr lang="en-GB" sz="215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50" b="1" dirty="0">
                <a:latin typeface="Miriam Libre" panose="00000500000000000000" pitchFamily="2" charset="-79"/>
                <a:cs typeface="Miriam Libre" panose="00000500000000000000" pitchFamily="2" charset="-79"/>
              </a:rPr>
              <a:t>Praise God for our new church offices and meeting space, which are a gift of his grace. Pray that they would help us to be a continued and faithful witness in our community.</a:t>
            </a:r>
          </a:p>
          <a:p>
            <a:pPr marL="342900" indent="-342900">
              <a:lnSpc>
                <a:spcPct val="125000"/>
              </a:lnSpc>
              <a:buAutoNum type="arabicPeriod"/>
            </a:pPr>
            <a:endParaRPr lang="en-GB" sz="2150" b="1" dirty="0">
              <a:latin typeface="Miriam Libre" panose="00000500000000000000" pitchFamily="2" charset="-79"/>
              <a:cs typeface="Miriam Libre" panose="00000500000000000000" pitchFamily="2" charset="-79"/>
            </a:endParaRPr>
          </a:p>
          <a:p>
            <a:pPr marL="342900" indent="-342900">
              <a:lnSpc>
                <a:spcPct val="125000"/>
              </a:lnSpc>
              <a:buAutoNum type="arabicPeriod"/>
            </a:pPr>
            <a:r>
              <a:rPr lang="en-GB" sz="2150" b="1" dirty="0">
                <a:latin typeface="Miriam Libre" panose="00000500000000000000" pitchFamily="2" charset="-79"/>
                <a:cs typeface="Miriam Libre" panose="00000500000000000000" pitchFamily="2" charset="-79"/>
              </a:rPr>
              <a:t>Pray for our refreshed church vision to unite and mobilise the church to see God build his kingdom in and through us.</a:t>
            </a:r>
          </a:p>
        </p:txBody>
      </p:sp>
    </p:spTree>
    <p:extLst>
      <p:ext uri="{BB962C8B-B14F-4D97-AF65-F5344CB8AC3E}">
        <p14:creationId xmlns:p14="http://schemas.microsoft.com/office/powerpoint/2010/main" val="20184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5" name="Picture 4">
            <a:extLst>
              <a:ext uri="{FF2B5EF4-FFF2-40B4-BE49-F238E27FC236}">
                <a16:creationId xmlns:a16="http://schemas.microsoft.com/office/drawing/2014/main" id="{54552E5A-B3CF-481D-9E0C-160CD075E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73" y="223497"/>
            <a:ext cx="2984773" cy="496281"/>
          </a:xfrm>
          <a:prstGeom prst="rect">
            <a:avLst/>
          </a:prstGeom>
        </p:spPr>
      </p:pic>
    </p:spTree>
    <p:extLst>
      <p:ext uri="{BB962C8B-B14F-4D97-AF65-F5344CB8AC3E}">
        <p14:creationId xmlns:p14="http://schemas.microsoft.com/office/powerpoint/2010/main" val="28075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2688744A5C74888B7568E0600CCED" ma:contentTypeVersion="13" ma:contentTypeDescription="Create a new document." ma:contentTypeScope="" ma:versionID="b4f23fba0268ed397f569384d271b998">
  <xsd:schema xmlns:xsd="http://www.w3.org/2001/XMLSchema" xmlns:xs="http://www.w3.org/2001/XMLSchema" xmlns:p="http://schemas.microsoft.com/office/2006/metadata/properties" xmlns:ns3="2ee32124-0774-4de0-a09f-15721f52b307" xmlns:ns4="b3424774-3b87-4f1d-b2d4-456b965f5c98" targetNamespace="http://schemas.microsoft.com/office/2006/metadata/properties" ma:root="true" ma:fieldsID="9feb94e9aa3c84748bf9ebe7431dbde9" ns3:_="" ns4:_="">
    <xsd:import namespace="2ee32124-0774-4de0-a09f-15721f52b307"/>
    <xsd:import namespace="b3424774-3b87-4f1d-b2d4-456b965f5c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32124-0774-4de0-a09f-15721f52b3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24774-3b87-4f1d-b2d4-456b965f5c9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DDC47-D6C1-44AA-9442-65685D989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32124-0774-4de0-a09f-15721f52b307"/>
    <ds:schemaRef ds:uri="b3424774-3b87-4f1d-b2d4-456b965f5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19383-D051-451A-80D4-45E3622F85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E6E4F5-7082-41AE-9A07-501BBDDB5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156</Words>
  <Application>Microsoft Office PowerPoint</Application>
  <PresentationFormat>On-screen Show (4:3)</PresentationFormat>
  <Paragraphs>12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Miriam Libre</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Bennett</dc:creator>
  <cp:lastModifiedBy>Jonathan Bennett</cp:lastModifiedBy>
  <cp:revision>21</cp:revision>
  <dcterms:created xsi:type="dcterms:W3CDTF">2017-03-03T16:39:02Z</dcterms:created>
  <dcterms:modified xsi:type="dcterms:W3CDTF">2020-09-15T09:12:58Z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0x010100DD72688744A5C74888B7568E0600CCED</vt:lpwstr>
  </property>
</Properties>
</file>