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iriam Libre" panose="00000500000000000000" pitchFamily="2" charset="-79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57F37-E71A-43E5-8C07-37C8C129126D}" v="10" dt="2019-11-13T11:58:06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5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2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0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5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8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3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3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3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8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2572-22D6-4912-A243-2C0264686701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FDA9-3FCD-4510-B1A2-82FA89960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6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1444153"/>
            <a:ext cx="7051430" cy="3969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201726"/>
            <a:ext cx="2984773" cy="5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893"/>
            <a:ext cx="9143974" cy="1400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73402"/>
            <a:ext cx="182880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1363" y="264559"/>
            <a:ext cx="53105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Libre" panose="00000500000000000000" pitchFamily="2" charset="-79"/>
                <a:cs typeface="Miriam Libre" panose="00000500000000000000" pitchFamily="2" charset="-79"/>
              </a:rPr>
              <a:t>The Slade Church</a:t>
            </a:r>
          </a:p>
          <a:p>
            <a:r>
              <a:rPr lang="en-GB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Libre" panose="00000500000000000000" pitchFamily="2" charset="-79"/>
                <a:cs typeface="Miriam Libre" panose="00000500000000000000" pitchFamily="2" charset="-79"/>
              </a:rPr>
              <a:t>London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975" y="1600556"/>
            <a:ext cx="8634046" cy="430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2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Give thanks for a number of new community contacts this term and pray for real spiritual breakthrough.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GB" sz="22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2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Pray for The Slade, that we would be effective in training and that people would step into vital ministry opportunities that have been created by the church plant.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GB" sz="22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2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Pray for wisdom for Abbey Wood Community Church as they develop strategies to reach the community using their gifts.</a:t>
            </a:r>
          </a:p>
        </p:txBody>
      </p:sp>
    </p:spTree>
    <p:extLst>
      <p:ext uri="{BB962C8B-B14F-4D97-AF65-F5344CB8AC3E}">
        <p14:creationId xmlns:p14="http://schemas.microsoft.com/office/powerpoint/2010/main" val="14007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893"/>
            <a:ext cx="9143974" cy="1400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73402"/>
            <a:ext cx="182880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AB36D-DA13-4DE8-A636-F9DF9129ABD0}"/>
              </a:ext>
            </a:extLst>
          </p:cNvPr>
          <p:cNvSpPr txBox="1"/>
          <p:nvPr/>
        </p:nvSpPr>
        <p:spPr>
          <a:xfrm>
            <a:off x="2101363" y="264559"/>
            <a:ext cx="53105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Libre" panose="00000500000000000000" pitchFamily="2" charset="-79"/>
                <a:cs typeface="Miriam Libre" panose="00000500000000000000" pitchFamily="2" charset="-79"/>
              </a:rPr>
              <a:t>Cowplain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Libre" panose="00000500000000000000" pitchFamily="2" charset="-79"/>
                <a:cs typeface="Miriam Libre" panose="00000500000000000000" pitchFamily="2" charset="-79"/>
              </a:rPr>
              <a:t> Evangelical Church</a:t>
            </a:r>
          </a:p>
          <a:p>
            <a:r>
              <a:rPr lang="en-GB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Libre" panose="00000500000000000000" pitchFamily="2" charset="-79"/>
                <a:cs typeface="Miriam Libre" panose="00000500000000000000" pitchFamily="2" charset="-79"/>
              </a:rPr>
              <a:t>Portsmouth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C37B4-EB0E-469D-A86B-00927385987C}"/>
              </a:ext>
            </a:extLst>
          </p:cNvPr>
          <p:cNvSpPr txBox="1"/>
          <p:nvPr/>
        </p:nvSpPr>
        <p:spPr>
          <a:xfrm>
            <a:off x="254975" y="1600556"/>
            <a:ext cx="8634046" cy="505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185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We are in the process of adding to our staff team with a new Church administrator starting soon. We are also looking for two assistant pastors – one for children and families, the other to oversee seniors and small groups. Pray that we find the right men to join us.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GB" sz="185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185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We give thanks for the ongoing growth at </a:t>
            </a:r>
            <a:r>
              <a:rPr lang="en-GB" sz="185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Cowplain</a:t>
            </a:r>
            <a:r>
              <a:rPr lang="en-GB" sz="185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. We are maxed out on our building space, so we are now considering further expansion of our buildings.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GB" sz="185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185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Give thanks for the unity and sense of purpose as a church.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endParaRPr lang="en-GB" sz="185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GB" sz="185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Pray for the big programme of outreach activity all throughout December with many Christmas activities including the Nativity Tour.</a:t>
            </a:r>
          </a:p>
        </p:txBody>
      </p:sp>
    </p:spTree>
    <p:extLst>
      <p:ext uri="{BB962C8B-B14F-4D97-AF65-F5344CB8AC3E}">
        <p14:creationId xmlns:p14="http://schemas.microsoft.com/office/powerpoint/2010/main" val="2018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1444153"/>
            <a:ext cx="7051430" cy="3969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201726"/>
            <a:ext cx="2984773" cy="5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Calibri</vt:lpstr>
      <vt:lpstr>Miriam Libre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Bennett</dc:creator>
  <cp:lastModifiedBy>Jonathan Bennett</cp:lastModifiedBy>
  <cp:revision>21</cp:revision>
  <dcterms:created xsi:type="dcterms:W3CDTF">2017-03-03T16:39:02Z</dcterms:created>
  <dcterms:modified xsi:type="dcterms:W3CDTF">2019-11-13T11:59:12Z</dcterms:modified>
</cp:coreProperties>
</file>