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308" r:id="rId2"/>
    <p:sldId id="309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28" r:id="rId2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/>
      <a:tcStyle>
        <a:tcBdr/>
        <a:fill>
          <a:solidFill>
            <a:srgbClr val="FCE9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2" d="100"/>
          <a:sy n="62" d="100"/>
        </p:scale>
        <p:origin x="62" y="25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l Murray" userId="158a17f0-a409-4105-acab-225c0867f0b8" providerId="ADAL" clId="{773A72B8-A075-440B-806B-A242CC2C6657}"/>
    <pc:docChg chg="delSld">
      <pc:chgData name="Joel Murray" userId="158a17f0-a409-4105-acab-225c0867f0b8" providerId="ADAL" clId="{773A72B8-A075-440B-806B-A242CC2C6657}" dt="2026-04-01T10:11:51.444" v="0" actId="47"/>
      <pc:docMkLst>
        <pc:docMk/>
      </pc:docMkLst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56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57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58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59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60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61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62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63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64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65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66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67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68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69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70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71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72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73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74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75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76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77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78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79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80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81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82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83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84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85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86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87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88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89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90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91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92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93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94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95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96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97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98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299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300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301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302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303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304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305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306"/>
        </pc:sldMkLst>
      </pc:sldChg>
      <pc:sldChg chg="del">
        <pc:chgData name="Joel Murray" userId="158a17f0-a409-4105-acab-225c0867f0b8" providerId="ADAL" clId="{773A72B8-A075-440B-806B-A242CC2C6657}" dt="2026-04-01T10:11:51.444" v="0" actId="47"/>
        <pc:sldMkLst>
          <pc:docMk/>
          <pc:sldMk cId="0" sldId="307"/>
        </pc:sldMkLst>
      </pc:sldChg>
      <pc:sldMasterChg chg="delSldLayout">
        <pc:chgData name="Joel Murray" userId="158a17f0-a409-4105-acab-225c0867f0b8" providerId="ADAL" clId="{773A72B8-A075-440B-806B-A242CC2C6657}" dt="2026-04-01T10:11:51.444" v="0" actId="47"/>
        <pc:sldMasterMkLst>
          <pc:docMk/>
          <pc:sldMasterMk cId="0" sldId="2147483648"/>
        </pc:sldMasterMkLst>
        <pc:sldLayoutChg chg="del">
          <pc:chgData name="Joel Murray" userId="158a17f0-a409-4105-acab-225c0867f0b8" providerId="ADAL" clId="{773A72B8-A075-440B-806B-A242CC2C6657}" dt="2026-04-01T10:11:51.444" v="0" actId="47"/>
          <pc:sldLayoutMkLst>
            <pc:docMk/>
            <pc:sldMasterMk cId="0" sldId="2147483648"/>
            <pc:sldLayoutMk cId="0" sldId="2147483668"/>
          </pc:sldLayoutMkLst>
        </pc:sldLayoutChg>
        <pc:sldLayoutChg chg="del">
          <pc:chgData name="Joel Murray" userId="158a17f0-a409-4105-acab-225c0867f0b8" providerId="ADAL" clId="{773A72B8-A075-440B-806B-A242CC2C6657}" dt="2026-04-01T10:11:51.444" v="0" actId="47"/>
          <pc:sldLayoutMkLst>
            <pc:docMk/>
            <pc:sldMasterMk cId="0" sldId="2147483648"/>
            <pc:sldLayoutMk cId="0" sldId="2147483670"/>
          </pc:sldLayoutMkLst>
        </pc:sldLayoutChg>
        <pc:sldLayoutChg chg="del">
          <pc:chgData name="Joel Murray" userId="158a17f0-a409-4105-acab-225c0867f0b8" providerId="ADAL" clId="{773A72B8-A075-440B-806B-A242CC2C6657}" dt="2026-04-01T10:11:51.444" v="0" actId="47"/>
          <pc:sldLayoutMkLst>
            <pc:docMk/>
            <pc:sldMasterMk cId="0" sldId="2147483648"/>
            <pc:sldLayoutMk cId="0" sldId="214748367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4" name="Shape 25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21"/>
          </p:nvPr>
        </p:nvSpPr>
        <p:spPr>
          <a:xfrm>
            <a:off x="3124200" y="-38100"/>
            <a:ext cx="18135600" cy="1209669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21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21"/>
          </p:nvPr>
        </p:nvSpPr>
        <p:spPr>
          <a:xfrm>
            <a:off x="15681340" y="7035800"/>
            <a:ext cx="8396680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  <a:lvl2pPr marL="1025768" indent="-390768" algn="ctr">
              <a:spcBef>
                <a:spcPts val="0"/>
              </a:spcBef>
              <a:defRPr sz="3200" i="1"/>
            </a:lvl2pPr>
            <a:lvl3pPr marL="1660768" indent="-390768" algn="ctr">
              <a:spcBef>
                <a:spcPts val="0"/>
              </a:spcBef>
              <a:defRPr sz="3200" i="1"/>
            </a:lvl3pPr>
            <a:lvl4pPr marL="2295768" indent="-390768" algn="ctr">
              <a:spcBef>
                <a:spcPts val="0"/>
              </a:spcBef>
              <a:defRPr sz="3200" i="1"/>
            </a:lvl4pPr>
            <a:lvl5pPr marL="2930768" indent="-390768" algn="ctr">
              <a:spcBef>
                <a:spcPts val="0"/>
              </a:spcBef>
              <a:defRPr sz="3200" i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1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0" y="0"/>
            <a:ext cx="24384000" cy="1626446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3048000" y="2244725"/>
            <a:ext cx="18288000" cy="4775202"/>
          </a:xfrm>
          <a:prstGeom prst="rect">
            <a:avLst/>
          </a:prstGeom>
        </p:spPr>
        <p:txBody>
          <a:bodyPr lIns="91437" tIns="91437" rIns="91437" bIns="91437" anchor="b"/>
          <a:lstStyle>
            <a:lvl1pPr defTabSz="1828800">
              <a:lnSpc>
                <a:spcPct val="90000"/>
              </a:lnSpc>
              <a:defRPr sz="12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048000" y="7204075"/>
            <a:ext cx="18288000" cy="3311525"/>
          </a:xfrm>
          <a:prstGeom prst="rect">
            <a:avLst/>
          </a:prstGeom>
        </p:spPr>
        <p:txBody>
          <a:bodyPr lIns="91437" tIns="91437" rIns="91437" bIns="91437" anchor="t"/>
          <a:lstStyle>
            <a:lvl1pPr marL="0" indent="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0" indent="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0" indent="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0" indent="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0" indent="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192342" y="12808587"/>
            <a:ext cx="515260" cy="538477"/>
          </a:xfrm>
          <a:prstGeom prst="rect">
            <a:avLst/>
          </a:prstGeom>
        </p:spPr>
        <p:txBody>
          <a:bodyPr lIns="91437" tIns="91437" rIns="91437" bIns="91437" anchor="ctr"/>
          <a:lstStyle>
            <a:lvl1pPr algn="r" defTabSz="18288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4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5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6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bg>
      <p:bgPr>
        <a:solidFill>
          <a:srgbClr val="FED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  <a:latin typeface="Monument Extended Ultrabold"/>
                <a:ea typeface="Monument Extended Ultrabold"/>
                <a:cs typeface="Monument Extended Ultrabold"/>
                <a:sym typeface="Monument Extended Ultra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8143868"/>
            <a:ext cx="20828000" cy="158750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Gotham-Book"/>
                <a:ea typeface="Gotham-Book"/>
                <a:cs typeface="Gotham-Book"/>
                <a:sym typeface="Gotham-Book"/>
              </a:defRPr>
            </a:lvl1pPr>
            <a:lvl2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Gotham-Book"/>
                <a:ea typeface="Gotham-Book"/>
                <a:cs typeface="Gotham-Book"/>
                <a:sym typeface="Gotham-Book"/>
              </a:defRPr>
            </a:lvl2pPr>
            <a:lvl3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Gotham-Book"/>
                <a:ea typeface="Gotham-Book"/>
                <a:cs typeface="Gotham-Book"/>
                <a:sym typeface="Gotham-Book"/>
              </a:defRPr>
            </a:lvl3pPr>
            <a:lvl4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Gotham-Book"/>
                <a:ea typeface="Gotham-Book"/>
                <a:cs typeface="Gotham-Book"/>
                <a:sym typeface="Gotham-Book"/>
              </a:defRPr>
            </a:lvl4pPr>
            <a:lvl5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Gotham-Book"/>
                <a:ea typeface="Gotham-Book"/>
                <a:cs typeface="Gotham-Book"/>
                <a:sym typeface="Gotham-Boo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hort Bible Passage Ligh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23330" y="10672197"/>
            <a:ext cx="15243361" cy="1524339"/>
          </a:xfrm>
          <a:prstGeom prst="rect">
            <a:avLst/>
          </a:prstGeom>
        </p:spPr>
        <p:txBody>
          <a:bodyPr lIns="0" tIns="0" rIns="0" bIns="0" anchor="b"/>
          <a:lstStyle>
            <a:lvl1pPr marL="0" indent="0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5000" b="1" cap="all" spc="625">
                <a:solidFill>
                  <a:srgbClr val="2E73B3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marL="0" indent="432007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5000" b="1" cap="all" spc="625">
                <a:solidFill>
                  <a:srgbClr val="2E73B3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marL="0" indent="864017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5000" b="1" cap="all" spc="625">
                <a:solidFill>
                  <a:srgbClr val="2E73B3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marL="0" indent="1296024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5000" b="1" cap="all" spc="625">
                <a:solidFill>
                  <a:srgbClr val="2E73B3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marL="0" indent="1728033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5000" b="1" cap="all" spc="625">
                <a:solidFill>
                  <a:srgbClr val="2E73B3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</a:lstStyle>
          <a:p>
            <a:r>
              <a:t>Passage reference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36" name="Text Placeholder 10"/>
          <p:cNvSpPr>
            <a:spLocks noGrp="1"/>
          </p:cNvSpPr>
          <p:nvPr>
            <p:ph type="body" idx="21" hasCustomPrompt="1"/>
          </p:nvPr>
        </p:nvSpPr>
        <p:spPr>
          <a:xfrm>
            <a:off x="1522321" y="1524841"/>
            <a:ext cx="21341712" cy="9147361"/>
          </a:xfrm>
          <a:prstGeom prst="rect">
            <a:avLst/>
          </a:prstGeom>
        </p:spPr>
        <p:txBody>
          <a:bodyPr lIns="0" tIns="0" rIns="0" bIns="0" anchor="t"/>
          <a:lstStyle>
            <a:lvl1pPr marL="0" indent="0" defTabSz="1829683">
              <a:lnSpc>
                <a:spcPct val="125000"/>
              </a:lnSpc>
              <a:spcBef>
                <a:spcPts val="0"/>
              </a:spcBef>
              <a:buSzTx/>
              <a:buNone/>
              <a:defRPr sz="10000">
                <a:solidFill>
                  <a:srgbClr val="13304C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</a:lstStyle>
          <a:p>
            <a:r>
              <a:t>Click to add a short Bible passage</a:t>
            </a:r>
          </a:p>
        </p:txBody>
      </p:sp>
      <p:sp>
        <p:nvSpPr>
          <p:cNvPr id="2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5557"/>
            <a:ext cx="5689600" cy="729982"/>
          </a:xfrm>
          <a:prstGeom prst="rect">
            <a:avLst/>
          </a:prstGeom>
        </p:spPr>
        <p:txBody>
          <a:bodyPr lIns="96783" tIns="96783" rIns="96783" bIns="96783" anchor="ctr"/>
          <a:lstStyle>
            <a:lvl1pPr algn="r" defTabSz="968188">
              <a:defRPr>
                <a:solidFill>
                  <a:srgbClr val="13304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ntent with Image 2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Click to add a slide title"/>
          <p:cNvSpPr txBox="1">
            <a:spLocks noGrp="1"/>
          </p:cNvSpPr>
          <p:nvPr>
            <p:ph type="title" hasCustomPrompt="1"/>
          </p:nvPr>
        </p:nvSpPr>
        <p:spPr>
          <a:xfrm>
            <a:off x="13718016" y="1526666"/>
            <a:ext cx="9145201" cy="2286022"/>
          </a:xfrm>
          <a:prstGeom prst="rect">
            <a:avLst/>
          </a:prstGeom>
        </p:spPr>
        <p:txBody>
          <a:bodyPr lIns="0" tIns="0" rIns="0" bIns="0" anchor="b"/>
          <a:lstStyle>
            <a:lvl1pPr algn="l" defTabSz="1829683">
              <a:lnSpc>
                <a:spcPct val="90000"/>
              </a:lnSpc>
              <a:defRPr sz="7600" b="1">
                <a:solidFill>
                  <a:srgbClr val="F6F8F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</a:lstStyle>
          <a:p>
            <a:r>
              <a:t>Click to add a slide title</a:t>
            </a:r>
          </a:p>
        </p:txBody>
      </p:sp>
      <p:sp>
        <p:nvSpPr>
          <p:cNvPr id="24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8016" y="4571944"/>
            <a:ext cx="9145201" cy="6100256"/>
          </a:xfrm>
          <a:prstGeom prst="rect">
            <a:avLst/>
          </a:prstGeom>
        </p:spPr>
        <p:txBody>
          <a:bodyPr lIns="0" tIns="0" rIns="0" bIns="0" anchor="t"/>
          <a:lstStyle>
            <a:lvl1pPr marL="0" indent="0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3800">
                <a:solidFill>
                  <a:srgbClr val="F6F8F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marL="0" indent="432007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3800">
                <a:solidFill>
                  <a:srgbClr val="F6F8F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marL="0" indent="864017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3800">
                <a:solidFill>
                  <a:srgbClr val="F6F8F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marL="0" indent="1296024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3800">
                <a:solidFill>
                  <a:srgbClr val="F6F8F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marL="0" indent="1728033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3800">
                <a:solidFill>
                  <a:srgbClr val="F6F8F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6" name="Picture Placeholder 2"/>
          <p:cNvSpPr>
            <a:spLocks noGrp="1"/>
          </p:cNvSpPr>
          <p:nvPr>
            <p:ph type="pic" idx="21"/>
          </p:nvPr>
        </p:nvSpPr>
        <p:spPr>
          <a:xfrm>
            <a:off x="516" y="2516"/>
            <a:ext cx="12193165" cy="1372493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5557"/>
            <a:ext cx="5689600" cy="729982"/>
          </a:xfrm>
          <a:prstGeom prst="rect">
            <a:avLst/>
          </a:prstGeom>
        </p:spPr>
        <p:txBody>
          <a:bodyPr lIns="96783" tIns="96783" rIns="96783" bIns="96783" anchor="ctr"/>
          <a:lstStyle>
            <a:lvl1pPr algn="r" defTabSz="968188">
              <a:defRPr>
                <a:solidFill>
                  <a:srgbClr val="13304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9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72" r:id="rId20"/>
    <p:sldLayoutId id="2147483673" r:id="rId21"/>
    <p:sldLayoutId id="2147483674" r:id="rId22"/>
    <p:sldLayoutId id="2147483675" r:id="rId23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3761152" marR="0" indent="-586152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4396152" marR="0" indent="-586152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5031152" marR="0" indent="-586152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5666152" marR="0" indent="-586152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59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60" name="Rising Lights Glen Scrivener Slides.055.jpeg" descr="Rising Lights Glen Scrivener Slides.05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63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64" name="Rising Lights Glen Scrivener Slides.054.jpeg" descr="Rising Lights Glen Scrivener Slides.05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67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68" name="Rising Lights Glen Scrivener Slides.055.jpeg" descr="Rising Lights Glen Scrivener Slides.05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71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72" name="Rising Lights Glen Scrivener Slides.056.jpeg" descr="Rising Lights Glen Scrivener Slides.05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75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76" name="Rising Lights Glen Scrivener Slides.057.jpeg" descr="Rising Lights Glen Scrivener Slides.05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79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80" name="Rising Lights Glen Scrivener Slides.058.jpeg" descr="Rising Lights Glen Scrivener Slides.05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83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84" name="Rising Lights Glen Scrivener Slides.059.jpeg" descr="Rising Lights Glen Scrivener Slides.05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87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88" name="Rising Lights Glen Scrivener Slides.060.jpeg" descr="Rising Lights Glen Scrivener Slides.06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91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92" name="Rising Lights Glen Scrivener Slides.061.jpeg" descr="Rising Lights Glen Scrivener Slides.06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95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96" name="Rising Lights Glen Scrivener Slides.062.jpeg" descr="Rising Lights Glen Scrivener Slides.06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99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00" name="Rising Lights Glen Scrivener Slides.063.jpeg" descr="Rising Lights Glen Scrivener Slides.06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03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04" name="Rising Lights Glen Scrivener Slides.064.jpeg" descr="Rising Lights Glen Scrivener Slides.06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07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08" name="Rising Lights Glen Scrivener Slides.065.jpeg" descr="Rising Lights Glen Scrivener Slides.06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11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12" name="Rising Lights Glen Scrivener Slides.066.jpeg" descr="Rising Lights Glen Scrivener Slides.06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15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16" name="Rising Lights Glen Scrivener Slides.067.jpeg" descr="Rising Lights Glen Scrivener Slides.06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19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20" name="Rising Lights Glen Scrivener Slides.068.jpeg" descr="Rising Lights Glen Scrivener Slides.06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23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24" name="Rising Lights Glen Scrivener Slides.069.jpeg" descr="Rising Lights Glen Scrivener Slides.06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27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28" name="Rising Lights Glen Scrivener Slides.070.jpeg" descr="Rising Lights Glen Scrivener Slides.07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31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32" name="Rising Lights Glen Scrivener Slides.071.jpeg" descr="Rising Lights Glen Scrivener Slides.07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35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36" name="Rising Lights Glen Scrivener Slides.072.jpeg" descr="Rising Lights Glen Scrivener Slides.07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39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40" name="Rising Lights Glen Scrivener Slides.055.jpeg" descr="Rising Lights Glen Scrivener Slides.05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7ECAF5EFF82C4B88EE729124F96F98" ma:contentTypeVersion="14" ma:contentTypeDescription="Create a new document." ma:contentTypeScope="" ma:versionID="6ec422ad56eae42b0bbe493aa6c6b10d">
  <xsd:schema xmlns:xsd="http://www.w3.org/2001/XMLSchema" xmlns:xs="http://www.w3.org/2001/XMLSchema" xmlns:p="http://schemas.microsoft.com/office/2006/metadata/properties" xmlns:ns2="32bb1973-4f88-47df-9fe7-017ba56e28f1" xmlns:ns3="76e16c58-b217-4ad3-8995-bfcba46914f8" targetNamespace="http://schemas.microsoft.com/office/2006/metadata/properties" ma:root="true" ma:fieldsID="9822e0b68d81920d4e5d256c09139d3a" ns2:_="" ns3:_="">
    <xsd:import namespace="32bb1973-4f88-47df-9fe7-017ba56e28f1"/>
    <xsd:import namespace="76e16c58-b217-4ad3-8995-bfcba46914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bb1973-4f88-47df-9fe7-017ba56e28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b31bd96-4d06-49f0-bf70-7052eddf8f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e16c58-b217-4ad3-8995-bfcba46914f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3cfaf51-eeae-4839-8683-f3ae3fed05ce}" ma:internalName="TaxCatchAll" ma:showField="CatchAllData" ma:web="76e16c58-b217-4ad3-8995-bfcba46914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6e16c58-b217-4ad3-8995-bfcba46914f8" xsi:nil="true"/>
    <lcf76f155ced4ddcb4097134ff3c332f xmlns="32bb1973-4f88-47df-9fe7-017ba56e28f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A74FC72-E006-4355-992E-FEC9C91E94D7}"/>
</file>

<file path=customXml/itemProps2.xml><?xml version="1.0" encoding="utf-8"?>
<ds:datastoreItem xmlns:ds="http://schemas.openxmlformats.org/officeDocument/2006/customXml" ds:itemID="{47773539-EEAD-4FE4-8A4D-8955DA3BC31A}"/>
</file>

<file path=customXml/itemProps3.xml><?xml version="1.0" encoding="utf-8"?>
<ds:datastoreItem xmlns:ds="http://schemas.openxmlformats.org/officeDocument/2006/customXml" ds:itemID="{C2A73A3C-98F1-4FC9-ACCA-AE7534F727F9}"/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Custom</PresentationFormat>
  <Paragraphs>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Calibri</vt:lpstr>
      <vt:lpstr>Calibri Light</vt:lpstr>
      <vt:lpstr>Gotham-Book</vt:lpstr>
      <vt:lpstr>Hanken Grotesk</vt:lpstr>
      <vt:lpstr>Helvetica Neue</vt:lpstr>
      <vt:lpstr>Helvetica Neue Light</vt:lpstr>
      <vt:lpstr>Helvetica Neue Medium</vt:lpstr>
      <vt:lpstr>Monument Extended Ultrabold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Joel Murray</cp:lastModifiedBy>
  <cp:revision>1</cp:revision>
  <dcterms:modified xsi:type="dcterms:W3CDTF">2026-04-01T10:11:53Z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0x010100507ECAF5EFF82C4B88EE729124F96F98</vt:lpwstr>
  </property>
</Properties>
</file>