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7"/>
  </p:notesMasterIdLst>
  <p:sldIdLst>
    <p:sldId id="282" r:id="rId5"/>
    <p:sldId id="283" r:id="rId6"/>
    <p:sldId id="284" r:id="rId7"/>
    <p:sldId id="285" r:id="rId8"/>
    <p:sldId id="286" r:id="rId9"/>
    <p:sldId id="287" r:id="rId10"/>
    <p:sldId id="288" r:id="rId11"/>
    <p:sldId id="289" r:id="rId12"/>
    <p:sldId id="290" r:id="rId13"/>
    <p:sldId id="291" r:id="rId14"/>
    <p:sldId id="292" r:id="rId15"/>
    <p:sldId id="293" r:id="rId16"/>
    <p:sldId id="294" r:id="rId17"/>
    <p:sldId id="295" r:id="rId18"/>
    <p:sldId id="298" r:id="rId19"/>
    <p:sldId id="299" r:id="rId20"/>
    <p:sldId id="300" r:id="rId21"/>
    <p:sldId id="303" r:id="rId22"/>
    <p:sldId id="304" r:id="rId23"/>
    <p:sldId id="305" r:id="rId24"/>
    <p:sldId id="306" r:id="rId25"/>
    <p:sldId id="307" r:id="rId26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30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/>
      <a:tcStyle>
        <a:tcBdr/>
        <a:fill>
          <a:solidFill>
            <a:srgbClr val="E6F0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/>
      <a:tcStyle>
        <a:tcBdr/>
        <a:fill>
          <a:solidFill>
            <a:srgbClr val="EAF8E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/>
      <a:tcStyle>
        <a:tcBdr/>
        <a:fill>
          <a:solidFill>
            <a:srgbClr val="FCE9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76" d="100"/>
          <a:sy n="76" d="100"/>
        </p:scale>
        <p:origin x="654" y="132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l Murray" userId="158a17f0-a409-4105-acab-225c0867f0b8" providerId="ADAL" clId="{773A72B8-A075-440B-806B-A242CC2C6657}"/>
    <pc:docChg chg="delSld">
      <pc:chgData name="Joel Murray" userId="158a17f0-a409-4105-acab-225c0867f0b8" providerId="ADAL" clId="{773A72B8-A075-440B-806B-A242CC2C6657}" dt="2026-04-01T12:45:01.603" v="5" actId="47"/>
      <pc:docMkLst>
        <pc:docMk/>
      </pc:docMkLst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56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57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58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59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0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1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2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3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4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5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6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7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8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69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0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1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2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3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4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5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6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7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8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79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80"/>
        </pc:sldMkLst>
      </pc:sldChg>
      <pc:sldChg chg="del">
        <pc:chgData name="Joel Murray" userId="158a17f0-a409-4105-acab-225c0867f0b8" providerId="ADAL" clId="{773A72B8-A075-440B-806B-A242CC2C6657}" dt="2026-04-01T10:02:05.068" v="0" actId="47"/>
        <pc:sldMkLst>
          <pc:docMk/>
          <pc:sldMk cId="0" sldId="281"/>
        </pc:sldMkLst>
      </pc:sldChg>
      <pc:sldChg chg="del">
        <pc:chgData name="Joel Murray" userId="158a17f0-a409-4105-acab-225c0867f0b8" providerId="ADAL" clId="{773A72B8-A075-440B-806B-A242CC2C6657}" dt="2026-04-01T12:44:58.487" v="3" actId="47"/>
        <pc:sldMkLst>
          <pc:docMk/>
          <pc:sldMk cId="0" sldId="296"/>
        </pc:sldMkLst>
      </pc:sldChg>
      <pc:sldChg chg="del">
        <pc:chgData name="Joel Murray" userId="158a17f0-a409-4105-acab-225c0867f0b8" providerId="ADAL" clId="{773A72B8-A075-440B-806B-A242CC2C6657}" dt="2026-04-01T12:44:56.910" v="2" actId="47"/>
        <pc:sldMkLst>
          <pc:docMk/>
          <pc:sldMk cId="0" sldId="297"/>
        </pc:sldMkLst>
      </pc:sldChg>
      <pc:sldChg chg="del">
        <pc:chgData name="Joel Murray" userId="158a17f0-a409-4105-acab-225c0867f0b8" providerId="ADAL" clId="{773A72B8-A075-440B-806B-A242CC2C6657}" dt="2026-04-01T12:45:01.603" v="5" actId="47"/>
        <pc:sldMkLst>
          <pc:docMk/>
          <pc:sldMk cId="0" sldId="301"/>
        </pc:sldMkLst>
      </pc:sldChg>
      <pc:sldChg chg="del">
        <pc:chgData name="Joel Murray" userId="158a17f0-a409-4105-acab-225c0867f0b8" providerId="ADAL" clId="{773A72B8-A075-440B-806B-A242CC2C6657}" dt="2026-04-01T12:45:00.651" v="4" actId="47"/>
        <pc:sldMkLst>
          <pc:docMk/>
          <pc:sldMk cId="0" sldId="302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08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09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0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1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2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3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4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5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6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7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8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19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0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1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2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3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4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5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6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7"/>
        </pc:sldMkLst>
      </pc:sldChg>
      <pc:sldChg chg="del">
        <pc:chgData name="Joel Murray" userId="158a17f0-a409-4105-acab-225c0867f0b8" providerId="ADAL" clId="{773A72B8-A075-440B-806B-A242CC2C6657}" dt="2026-04-01T10:02:15.906" v="1" actId="47"/>
        <pc:sldMkLst>
          <pc:docMk/>
          <pc:sldMk cId="0" sldId="328"/>
        </pc:sldMkLst>
      </pc:sldChg>
      <pc:sldMasterChg chg="delSldLayout">
        <pc:chgData name="Joel Murray" userId="158a17f0-a409-4105-acab-225c0867f0b8" providerId="ADAL" clId="{773A72B8-A075-440B-806B-A242CC2C6657}" dt="2026-04-01T12:45:00.651" v="4" actId="47"/>
        <pc:sldMasterMkLst>
          <pc:docMk/>
          <pc:sldMasterMk cId="0" sldId="2147483648"/>
        </pc:sldMasterMkLst>
        <pc:sldLayoutChg chg="del">
          <pc:chgData name="Joel Murray" userId="158a17f0-a409-4105-acab-225c0867f0b8" providerId="ADAL" clId="{773A72B8-A075-440B-806B-A242CC2C6657}" dt="2026-04-01T12:45:00.651" v="4" actId="47"/>
          <pc:sldLayoutMkLst>
            <pc:docMk/>
            <pc:sldMasterMk cId="0" sldId="2147483648"/>
            <pc:sldLayoutMk cId="0" sldId="2147483668"/>
          </pc:sldLayoutMkLst>
        </pc:sldLayoutChg>
        <pc:sldLayoutChg chg="del">
          <pc:chgData name="Joel Murray" userId="158a17f0-a409-4105-acab-225c0867f0b8" providerId="ADAL" clId="{773A72B8-A075-440B-806B-A242CC2C6657}" dt="2026-04-01T10:02:05.068" v="0" actId="47"/>
          <pc:sldLayoutMkLst>
            <pc:docMk/>
            <pc:sldMasterMk cId="0" sldId="2147483648"/>
            <pc:sldLayoutMk cId="0" sldId="2147483670"/>
          </pc:sldLayoutMkLst>
        </pc:sldLayoutChg>
        <pc:sldLayoutChg chg="del">
          <pc:chgData name="Joel Murray" userId="158a17f0-a409-4105-acab-225c0867f0b8" providerId="ADAL" clId="{773A72B8-A075-440B-806B-A242CC2C6657}" dt="2026-04-01T10:02:05.068" v="0" actId="47"/>
          <pc:sldLayoutMkLst>
            <pc:docMk/>
            <pc:sldMasterMk cId="0" sldId="2147483648"/>
            <pc:sldLayoutMk cId="0" sldId="2147483671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"/>
          <p:cNvSpPr>
            <a:spLocks noGrp="1"/>
          </p:cNvSpPr>
          <p:nvPr>
            <p:ph type="pic" idx="21"/>
          </p:nvPr>
        </p:nvSpPr>
        <p:spPr>
          <a:xfrm>
            <a:off x="3124200" y="-38100"/>
            <a:ext cx="18135600" cy="12096699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le 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2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Cen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"/>
          <p:cNvSpPr>
            <a:spLocks noGrp="1"/>
          </p:cNvSpPr>
          <p:nvPr>
            <p:ph type="pic" idx="21"/>
          </p:nvPr>
        </p:nvSpPr>
        <p:spPr>
          <a:xfrm>
            <a:off x="7950200" y="1104900"/>
            <a:ext cx="17259302" cy="1150620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le 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Title Text</a:t>
            </a:r>
          </a:p>
        </p:txBody>
      </p:sp>
      <p:sp>
        <p:nvSpPr>
          <p:cNvPr id="4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67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"/>
          <p:cNvSpPr>
            <a:spLocks noGrp="1"/>
          </p:cNvSpPr>
          <p:nvPr>
            <p:ph type="pic" sz="quarter" idx="21"/>
          </p:nvPr>
        </p:nvSpPr>
        <p:spPr>
          <a:xfrm>
            <a:off x="15681340" y="7035800"/>
            <a:ext cx="8396680" cy="56007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4" name="Image"/>
          <p:cNvSpPr>
            <a:spLocks noGrp="1"/>
          </p:cNvSpPr>
          <p:nvPr>
            <p:ph type="pic" sz="quarter" idx="22"/>
          </p:nvPr>
        </p:nvSpPr>
        <p:spPr>
          <a:xfrm>
            <a:off x="15290800" y="1130300"/>
            <a:ext cx="8331200" cy="55541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5" name="Image"/>
          <p:cNvSpPr>
            <a:spLocks noGrp="1"/>
          </p:cNvSpPr>
          <p:nvPr>
            <p:ph type="pic" idx="23"/>
          </p:nvPr>
        </p:nvSpPr>
        <p:spPr>
          <a:xfrm>
            <a:off x="-3048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  <a:lvl2pPr marL="1025768" indent="-390768" algn="ctr">
              <a:spcBef>
                <a:spcPts val="0"/>
              </a:spcBef>
              <a:defRPr sz="3200" i="1"/>
            </a:lvl2pPr>
            <a:lvl3pPr marL="1660768" indent="-390768" algn="ctr">
              <a:spcBef>
                <a:spcPts val="0"/>
              </a:spcBef>
              <a:defRPr sz="3200" i="1"/>
            </a:lvl3pPr>
            <a:lvl4pPr marL="2295768" indent="-390768" algn="ctr">
              <a:spcBef>
                <a:spcPts val="0"/>
              </a:spcBef>
              <a:defRPr sz="3200" i="1"/>
            </a:lvl4pPr>
            <a:lvl5pPr marL="2930768" indent="-390768" algn="ctr">
              <a:spcBef>
                <a:spcPts val="0"/>
              </a:spcBef>
              <a:defRPr sz="3200" i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“Type a quote here.”"/>
          <p:cNvSpPr txBox="1">
            <a:spLocks noGrp="1"/>
          </p:cNvSpPr>
          <p:nvPr>
            <p:ph type="body" sz="quarter" idx="21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"/>
          <p:cNvSpPr>
            <a:spLocks noGrp="1"/>
          </p:cNvSpPr>
          <p:nvPr>
            <p:ph type="pic" idx="21"/>
          </p:nvPr>
        </p:nvSpPr>
        <p:spPr>
          <a:xfrm>
            <a:off x="0" y="0"/>
            <a:ext cx="24384000" cy="16264468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Title Text"/>
          <p:cNvSpPr txBox="1">
            <a:spLocks noGrp="1"/>
          </p:cNvSpPr>
          <p:nvPr>
            <p:ph type="title"/>
          </p:nvPr>
        </p:nvSpPr>
        <p:spPr>
          <a:xfrm>
            <a:off x="3048000" y="2244725"/>
            <a:ext cx="18288000" cy="4775202"/>
          </a:xfrm>
          <a:prstGeom prst="rect">
            <a:avLst/>
          </a:prstGeom>
        </p:spPr>
        <p:txBody>
          <a:bodyPr lIns="91437" tIns="91437" rIns="91437" bIns="91437" anchor="b"/>
          <a:lstStyle>
            <a:lvl1pPr defTabSz="1828800">
              <a:lnSpc>
                <a:spcPct val="90000"/>
              </a:lnSpc>
              <a:defRPr sz="12000">
                <a:latin typeface="Calibri Light"/>
                <a:ea typeface="Calibri Light"/>
                <a:cs typeface="Calibri Light"/>
                <a:sym typeface="Calibri Light"/>
              </a:defRPr>
            </a:lvl1pPr>
          </a:lstStyle>
          <a:p>
            <a:r>
              <a:t>Title Text</a:t>
            </a:r>
          </a:p>
        </p:txBody>
      </p:sp>
      <p:sp>
        <p:nvSpPr>
          <p:cNvPr id="11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3048000" y="7204075"/>
            <a:ext cx="18288000" cy="3311525"/>
          </a:xfrm>
          <a:prstGeom prst="rect">
            <a:avLst/>
          </a:prstGeom>
        </p:spPr>
        <p:txBody>
          <a:bodyPr lIns="91437" tIns="91437" rIns="91437" bIns="91437" anchor="t"/>
          <a:lstStyle>
            <a:lvl1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1pPr>
            <a:lvl2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2pPr>
            <a:lvl3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3pPr>
            <a:lvl4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4pPr>
            <a:lvl5pPr marL="0" indent="0" algn="ctr" defTabSz="1828800">
              <a:lnSpc>
                <a:spcPct val="90000"/>
              </a:lnSpc>
              <a:spcBef>
                <a:spcPts val="2000"/>
              </a:spcBef>
              <a:buSzTx/>
              <a:buNone/>
              <a:defRPr>
                <a:latin typeface="Calibri"/>
                <a:ea typeface="Calibri"/>
                <a:cs typeface="Calibri"/>
                <a:sym typeface="Calibri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2192342" y="12808587"/>
            <a:ext cx="515260" cy="538477"/>
          </a:xfrm>
          <a:prstGeom prst="rect">
            <a:avLst/>
          </a:prstGeom>
        </p:spPr>
        <p:txBody>
          <a:bodyPr lIns="91437" tIns="91437" rIns="91437" bIns="91437" anchor="ctr"/>
          <a:lstStyle>
            <a:lvl1pPr algn="r" defTabSz="1828800">
              <a:defRPr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27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2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36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4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5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Title Text</a:t>
            </a:r>
          </a:p>
        </p:txBody>
      </p:sp>
      <p:sp>
        <p:nvSpPr>
          <p:cNvPr id="163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">
    <p:bg>
      <p:bgPr>
        <a:solidFill>
          <a:srgbClr val="FEDB4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Title 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>
            <a:lvl1pPr>
              <a:defRPr>
                <a:solidFill>
                  <a:srgbClr val="FFFFFF"/>
                </a:solidFill>
                <a:latin typeface="Monument Extended Ultrabold"/>
                <a:ea typeface="Monument Extended Ultrabold"/>
                <a:cs typeface="Monument Extended Ultrabold"/>
                <a:sym typeface="Monument Extended Ultrabold"/>
              </a:defRPr>
            </a:lvl1pPr>
          </a:lstStyle>
          <a:p>
            <a:r>
              <a:t>Title Text</a:t>
            </a:r>
          </a:p>
        </p:txBody>
      </p:sp>
      <p:sp>
        <p:nvSpPr>
          <p:cNvPr id="17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78000" y="8143868"/>
            <a:ext cx="20828000" cy="1587501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1pPr>
            <a:lvl2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2pPr>
            <a:lvl3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3pPr>
            <a:lvl4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4pPr>
            <a:lvl5pPr marL="0" indent="0" algn="ctr">
              <a:spcBef>
                <a:spcPts val="0"/>
              </a:spcBef>
              <a:buSzTx/>
              <a:buNone/>
              <a:defRPr sz="5400">
                <a:solidFill>
                  <a:srgbClr val="FFFFFF"/>
                </a:solidFill>
                <a:latin typeface="Gotham-Book"/>
                <a:ea typeface="Gotham-Book"/>
                <a:cs typeface="Gotham-Book"/>
                <a:sym typeface="Gotham-Boo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73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8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27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hort Bible Passage Light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523330" y="10672197"/>
            <a:ext cx="15243361" cy="1524339"/>
          </a:xfrm>
          <a:prstGeom prst="rect">
            <a:avLst/>
          </a:prstGeom>
        </p:spPr>
        <p:txBody>
          <a:bodyPr lIns="0" tIns="0" rIns="0" bIns="0" anchor="b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5000" b="1" cap="all" spc="625">
                <a:solidFill>
                  <a:srgbClr val="2E73B3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Passage reference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36" name="Text Placeholder 10"/>
          <p:cNvSpPr>
            <a:spLocks noGrp="1"/>
          </p:cNvSpPr>
          <p:nvPr>
            <p:ph type="body" idx="21" hasCustomPrompt="1"/>
          </p:nvPr>
        </p:nvSpPr>
        <p:spPr>
          <a:xfrm>
            <a:off x="1522321" y="1524841"/>
            <a:ext cx="21341712" cy="9147361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125000"/>
              </a:lnSpc>
              <a:spcBef>
                <a:spcPts val="0"/>
              </a:spcBef>
              <a:buSzTx/>
              <a:buNone/>
              <a:defRPr sz="10000">
                <a:solidFill>
                  <a:srgbClr val="13304C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short Bible passage</a:t>
            </a:r>
          </a:p>
        </p:txBody>
      </p:sp>
      <p:sp>
        <p:nvSpPr>
          <p:cNvPr id="2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1_Content with Image 2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Click to add a slide title"/>
          <p:cNvSpPr txBox="1">
            <a:spLocks noGrp="1"/>
          </p:cNvSpPr>
          <p:nvPr>
            <p:ph type="title" hasCustomPrompt="1"/>
          </p:nvPr>
        </p:nvSpPr>
        <p:spPr>
          <a:xfrm>
            <a:off x="13718016" y="1526666"/>
            <a:ext cx="9145201" cy="2286022"/>
          </a:xfrm>
          <a:prstGeom prst="rect">
            <a:avLst/>
          </a:prstGeom>
        </p:spPr>
        <p:txBody>
          <a:bodyPr lIns="0" tIns="0" rIns="0" bIns="0" anchor="b"/>
          <a:lstStyle>
            <a:lvl1pPr algn="l" defTabSz="1829683">
              <a:lnSpc>
                <a:spcPct val="90000"/>
              </a:lnSpc>
              <a:defRPr sz="7600" b="1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</a:lstStyle>
          <a:p>
            <a:r>
              <a:t>Click to add a slide title</a:t>
            </a:r>
          </a:p>
        </p:txBody>
      </p:sp>
      <p:sp>
        <p:nvSpPr>
          <p:cNvPr id="245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8016" y="4571944"/>
            <a:ext cx="9145201" cy="6100256"/>
          </a:xfrm>
          <a:prstGeom prst="rect">
            <a:avLst/>
          </a:prstGeom>
        </p:spPr>
        <p:txBody>
          <a:bodyPr lIns="0" tIns="0" rIns="0" bIns="0" anchor="t"/>
          <a:lstStyle>
            <a:lvl1pPr marL="0" indent="0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1pPr>
            <a:lvl2pPr marL="0" indent="43200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2pPr>
            <a:lvl3pPr marL="0" indent="864017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3pPr>
            <a:lvl4pPr marL="0" indent="1296024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4pPr>
            <a:lvl5pPr marL="0" indent="1728033" defTabSz="1829683">
              <a:lnSpc>
                <a:spcPct val="90000"/>
              </a:lnSpc>
              <a:spcBef>
                <a:spcPts val="1900"/>
              </a:spcBef>
              <a:buSzTx/>
              <a:buNone/>
              <a:defRPr sz="3800">
                <a:solidFill>
                  <a:srgbClr val="F6F8F2"/>
                </a:solidFill>
                <a:latin typeface="Hanken Grotesk"/>
                <a:ea typeface="Hanken Grotesk"/>
                <a:cs typeface="Hanken Grotesk"/>
                <a:sym typeface="Hanken Grotesk"/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6" name="Picture Placeholder 2"/>
          <p:cNvSpPr>
            <a:spLocks noGrp="1"/>
          </p:cNvSpPr>
          <p:nvPr>
            <p:ph type="pic" idx="21"/>
          </p:nvPr>
        </p:nvSpPr>
        <p:spPr>
          <a:xfrm>
            <a:off x="516" y="2516"/>
            <a:ext cx="12193165" cy="13724931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4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785600" y="12345557"/>
            <a:ext cx="5689600" cy="729982"/>
          </a:xfrm>
          <a:prstGeom prst="rect">
            <a:avLst/>
          </a:prstGeom>
        </p:spPr>
        <p:txBody>
          <a:bodyPr lIns="96783" tIns="96783" rIns="96783" bIns="96783" anchor="ctr"/>
          <a:lstStyle>
            <a:lvl1pPr algn="r" defTabSz="968188">
              <a:defRPr>
                <a:solidFill>
                  <a:srgbClr val="13304C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9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72" r:id="rId20"/>
    <p:sldLayoutId id="2147483673" r:id="rId21"/>
    <p:sldLayoutId id="2147483674" r:id="rId22"/>
    <p:sldLayoutId id="2147483675" r:id="rId23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Helvetica Neue Medium"/>
          <a:ea typeface="Helvetica Neue Medium"/>
          <a:cs typeface="Helvetica Neue Medium"/>
          <a:sym typeface="Helvetica Neue Medium"/>
        </a:defRPr>
      </a:lvl9pPr>
    </p:titleStyle>
    <p:bodyStyle>
      <a:lvl1pPr marL="63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27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90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540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3175000" marR="0" indent="-635000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76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439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5031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5666152" marR="0" indent="-586152" algn="l" defTabSz="825500" rtl="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5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58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2" name="Rising Lights Glen Scrivener Slides.054.jpeg" descr="Rising Lights Glen Scrivener Slides.05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66" name="Rising Lights Glen Scrivener Slides.055.jpeg" descr="Rising Lights Glen Scrivener Slides.05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6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70" name="Rising Lights Glen Scrivener Slides.030.jpeg" descr="Rising Lights Glen Scrivener Slides.03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74" name="Rising Lights Glen Scrivener Slides.031.jpeg" descr="Rising Lights Glen Scrivener Slides.03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7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78" name="Rising Lights Glen Scrivener Slides.032.jpeg" descr="Rising Lights Glen Scrivener Slides.03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2" name="Rising Lights Glen Scrivener Slides.033.jpeg" descr="Rising Lights Glen Scrivener Slides.03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86" name="Rising Lights Glen Scrivener Slides.034.jpeg" descr="Rising Lights Glen Scrivener Slides.03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8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90" name="Rising Lights Glen Scrivener Slides.035.jpeg" descr="Rising Lights Glen Scrivener Slides.03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94" name="Rising Lights Glen Scrivener Slides.036.jpeg" descr="Rising Lights Glen Scrivener Slides.036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9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398" name="Rising Lights Glen Scrivener Slides.037.jpeg" descr="Rising Lights Glen Scrivener Slides.03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02" name="Rising Lights Glen Scrivener Slides.038.jpeg" descr="Rising Lights Glen Scrivener Slides.03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06" name="Rising Lights Glen Scrivener Slides.039.jpeg" descr="Rising Lights Glen Scrivener Slides.03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0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10" name="Rising Lights Glen Scrivener Slides.040.jpeg" descr="Rising Lights Glen Scrivener Slides.040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0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21" name="Rising Lights Glen Scrivener Slides.043.jpeg" descr="Rising Lights Glen Scrivener Slides.04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4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25" name="Rising Lights Glen Scrivener Slides.044.jpeg" descr="Rising Lights Glen Scrivener Slides.044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28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29" name="Rising Lights Glen Scrivener Slides.045.jpeg" descr="Rising Lights Glen Scrivener Slides.045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39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40" name="Rising Lights Glen Scrivener Slides.043.jpeg" descr="Rising Lights Glen Scrivener Slides.04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3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44" name="Rising Lights Glen Scrivener Slides.049.jpeg" descr="Rising Lights Glen Scrivener Slides.049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47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48" name="Rising Lights Glen Scrivener Slides.067.jpeg" descr="Rising Lights Glen Scrivener Slides.067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1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52" name="Rising Lights Glen Scrivener Slides.051.jpeg" descr="Rising Lights Glen Scrivener Slides.051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Double-click to edit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55" name="Double-click to edit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pic>
        <p:nvPicPr>
          <p:cNvPr id="456" name="Rising Lights Glen Scrivener Slides.052.jpeg" descr="Rising Lights Glen Scrivener Slides.052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6e16c58-b217-4ad3-8995-bfcba46914f8" xsi:nil="true"/>
    <lcf76f155ced4ddcb4097134ff3c332f xmlns="32bb1973-4f88-47df-9fe7-017ba56e28f1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07ECAF5EFF82C4B88EE729124F96F98" ma:contentTypeVersion="14" ma:contentTypeDescription="Create a new document." ma:contentTypeScope="" ma:versionID="6ec422ad56eae42b0bbe493aa6c6b10d">
  <xsd:schema xmlns:xsd="http://www.w3.org/2001/XMLSchema" xmlns:xs="http://www.w3.org/2001/XMLSchema" xmlns:p="http://schemas.microsoft.com/office/2006/metadata/properties" xmlns:ns2="32bb1973-4f88-47df-9fe7-017ba56e28f1" xmlns:ns3="76e16c58-b217-4ad3-8995-bfcba46914f8" targetNamespace="http://schemas.microsoft.com/office/2006/metadata/properties" ma:root="true" ma:fieldsID="9822e0b68d81920d4e5d256c09139d3a" ns2:_="" ns3:_="">
    <xsd:import namespace="32bb1973-4f88-47df-9fe7-017ba56e28f1"/>
    <xsd:import namespace="76e16c58-b217-4ad3-8995-bfcba46914f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bb1973-4f88-47df-9fe7-017ba56e28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b31bd96-4d06-49f0-bf70-7052eddf8f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6e16c58-b217-4ad3-8995-bfcba46914f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3cfaf51-eeae-4839-8683-f3ae3fed05ce}" ma:internalName="TaxCatchAll" ma:showField="CatchAllData" ma:web="76e16c58-b217-4ad3-8995-bfcba46914f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310208C-AEC6-4D72-BF44-4AAF88A817DE}">
  <ds:schemaRefs>
    <ds:schemaRef ds:uri="http://schemas.microsoft.com/office/2006/metadata/properties"/>
    <ds:schemaRef ds:uri="http://schemas.microsoft.com/office/infopath/2007/PartnerControls"/>
    <ds:schemaRef ds:uri="76e16c58-b217-4ad3-8995-bfcba46914f8"/>
    <ds:schemaRef ds:uri="32bb1973-4f88-47df-9fe7-017ba56e28f1"/>
  </ds:schemaRefs>
</ds:datastoreItem>
</file>

<file path=customXml/itemProps2.xml><?xml version="1.0" encoding="utf-8"?>
<ds:datastoreItem xmlns:ds="http://schemas.openxmlformats.org/officeDocument/2006/customXml" ds:itemID="{3064856A-EC44-4B99-9DD5-EEF6347150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15398B7-0EC6-4003-8E7A-13939AC186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bb1973-4f88-47df-9fe7-017ba56e28f1"/>
    <ds:schemaRef ds:uri="76e16c58-b217-4ad3-8995-bfcba46914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Custom</PresentationFormat>
  <Paragraphs>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Calibri</vt:lpstr>
      <vt:lpstr>Calibri Light</vt:lpstr>
      <vt:lpstr>Gotham-Book</vt:lpstr>
      <vt:lpstr>Hanken Grotesk</vt:lpstr>
      <vt:lpstr>Helvetica Neue</vt:lpstr>
      <vt:lpstr>Helvetica Neue Light</vt:lpstr>
      <vt:lpstr>Helvetica Neue Medium</vt:lpstr>
      <vt:lpstr>Monument Extended Ultrabold</vt:lpstr>
      <vt:lpstr>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Joel Murray</cp:lastModifiedBy>
  <cp:revision>1</cp:revision>
  <dcterms:modified xsi:type="dcterms:W3CDTF">2026-04-01T12:45:05Z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0x010100507ECAF5EFF82C4B88EE729124F96F98</vt:lpwstr>
  </property>
  <property fmtid="{D5CDD505-2E9C-101B-9397-08002B2CF9AE}" pid="3" name="MediaServiceImageTags">
    <vt:lpwstr/>
  </property>
</Properties>
</file>