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notesMasterIdLst>
    <p:notesMasterId r:id="rId12"/>
  </p:notesMasterIdLst>
  <p:sldIdLst>
    <p:sldId id="274" r:id="rId5"/>
    <p:sldId id="275" r:id="rId6"/>
    <p:sldId id="276" r:id="rId7"/>
    <p:sldId id="277" r:id="rId8"/>
    <p:sldId id="278" r:id="rId9"/>
    <p:sldId id="279" r:id="rId10"/>
    <p:sldId id="281" r:id="rId11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 pos="4320" userDrawn="1">
          <p15:clr>
            <a:srgbClr val="A4A3A4"/>
          </p15:clr>
        </p15:guide>
        <p15:guide id="2" pos="76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DFFF"/>
          </a:solidFill>
        </a:fill>
      </a:tcStyle>
    </a:wholeTbl>
    <a:band2H>
      <a:tcTxStyle/>
      <a:tcStyle>
        <a:tcBdr/>
        <a:fill>
          <a:solidFill>
            <a:srgbClr val="E6F0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1F0CC"/>
          </a:solidFill>
        </a:fill>
      </a:tcStyle>
    </a:wholeTbl>
    <a:band2H>
      <a:tcTxStyle/>
      <a:tcStyle>
        <a:tcBdr/>
        <a:fill>
          <a:solidFill>
            <a:srgbClr val="EAF8E7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9D1E1"/>
          </a:solidFill>
        </a:fill>
      </a:tcStyle>
    </a:wholeTbl>
    <a:band2H>
      <a:tcTxStyle/>
      <a:tcStyle>
        <a:tcBdr/>
        <a:fill>
          <a:solidFill>
            <a:srgbClr val="FCE9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76" d="100"/>
          <a:sy n="76" d="100"/>
        </p:scale>
        <p:origin x="654" y="132"/>
      </p:cViewPr>
      <p:guideLst>
        <p:guide orient="horz" pos="4320"/>
        <p:guide pos="76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el Murray" userId="158a17f0-a409-4105-acab-225c0867f0b8" providerId="ADAL" clId="{773A72B8-A075-440B-806B-A242CC2C6657}"/>
    <pc:docChg chg="delSld">
      <pc:chgData name="Joel Murray" userId="158a17f0-a409-4105-acab-225c0867f0b8" providerId="ADAL" clId="{773A72B8-A075-440B-806B-A242CC2C6657}" dt="2026-04-01T12:46:52.760" v="2" actId="47"/>
      <pc:docMkLst>
        <pc:docMk/>
      </pc:docMkLst>
      <pc:sldChg chg="del">
        <pc:chgData name="Joel Murray" userId="158a17f0-a409-4105-acab-225c0867f0b8" providerId="ADAL" clId="{773A72B8-A075-440B-806B-A242CC2C6657}" dt="2026-04-01T10:01:21.637" v="0" actId="47"/>
        <pc:sldMkLst>
          <pc:docMk/>
          <pc:sldMk cId="0" sldId="256"/>
        </pc:sldMkLst>
      </pc:sldChg>
      <pc:sldChg chg="del">
        <pc:chgData name="Joel Murray" userId="158a17f0-a409-4105-acab-225c0867f0b8" providerId="ADAL" clId="{773A72B8-A075-440B-806B-A242CC2C6657}" dt="2026-04-01T10:01:21.637" v="0" actId="47"/>
        <pc:sldMkLst>
          <pc:docMk/>
          <pc:sldMk cId="0" sldId="257"/>
        </pc:sldMkLst>
      </pc:sldChg>
      <pc:sldChg chg="del">
        <pc:chgData name="Joel Murray" userId="158a17f0-a409-4105-acab-225c0867f0b8" providerId="ADAL" clId="{773A72B8-A075-440B-806B-A242CC2C6657}" dt="2026-04-01T10:01:21.637" v="0" actId="47"/>
        <pc:sldMkLst>
          <pc:docMk/>
          <pc:sldMk cId="0" sldId="258"/>
        </pc:sldMkLst>
      </pc:sldChg>
      <pc:sldChg chg="del">
        <pc:chgData name="Joel Murray" userId="158a17f0-a409-4105-acab-225c0867f0b8" providerId="ADAL" clId="{773A72B8-A075-440B-806B-A242CC2C6657}" dt="2026-04-01T10:01:21.637" v="0" actId="47"/>
        <pc:sldMkLst>
          <pc:docMk/>
          <pc:sldMk cId="0" sldId="259"/>
        </pc:sldMkLst>
      </pc:sldChg>
      <pc:sldChg chg="del">
        <pc:chgData name="Joel Murray" userId="158a17f0-a409-4105-acab-225c0867f0b8" providerId="ADAL" clId="{773A72B8-A075-440B-806B-A242CC2C6657}" dt="2026-04-01T10:01:21.637" v="0" actId="47"/>
        <pc:sldMkLst>
          <pc:docMk/>
          <pc:sldMk cId="0" sldId="260"/>
        </pc:sldMkLst>
      </pc:sldChg>
      <pc:sldChg chg="del">
        <pc:chgData name="Joel Murray" userId="158a17f0-a409-4105-acab-225c0867f0b8" providerId="ADAL" clId="{773A72B8-A075-440B-806B-A242CC2C6657}" dt="2026-04-01T10:01:21.637" v="0" actId="47"/>
        <pc:sldMkLst>
          <pc:docMk/>
          <pc:sldMk cId="0" sldId="261"/>
        </pc:sldMkLst>
      </pc:sldChg>
      <pc:sldChg chg="del">
        <pc:chgData name="Joel Murray" userId="158a17f0-a409-4105-acab-225c0867f0b8" providerId="ADAL" clId="{773A72B8-A075-440B-806B-A242CC2C6657}" dt="2026-04-01T10:01:21.637" v="0" actId="47"/>
        <pc:sldMkLst>
          <pc:docMk/>
          <pc:sldMk cId="0" sldId="262"/>
        </pc:sldMkLst>
      </pc:sldChg>
      <pc:sldChg chg="del">
        <pc:chgData name="Joel Murray" userId="158a17f0-a409-4105-acab-225c0867f0b8" providerId="ADAL" clId="{773A72B8-A075-440B-806B-A242CC2C6657}" dt="2026-04-01T10:01:21.637" v="0" actId="47"/>
        <pc:sldMkLst>
          <pc:docMk/>
          <pc:sldMk cId="0" sldId="263"/>
        </pc:sldMkLst>
      </pc:sldChg>
      <pc:sldChg chg="del">
        <pc:chgData name="Joel Murray" userId="158a17f0-a409-4105-acab-225c0867f0b8" providerId="ADAL" clId="{773A72B8-A075-440B-806B-A242CC2C6657}" dt="2026-04-01T10:01:21.637" v="0" actId="47"/>
        <pc:sldMkLst>
          <pc:docMk/>
          <pc:sldMk cId="0" sldId="264"/>
        </pc:sldMkLst>
      </pc:sldChg>
      <pc:sldChg chg="del">
        <pc:chgData name="Joel Murray" userId="158a17f0-a409-4105-acab-225c0867f0b8" providerId="ADAL" clId="{773A72B8-A075-440B-806B-A242CC2C6657}" dt="2026-04-01T10:01:21.637" v="0" actId="47"/>
        <pc:sldMkLst>
          <pc:docMk/>
          <pc:sldMk cId="0" sldId="265"/>
        </pc:sldMkLst>
      </pc:sldChg>
      <pc:sldChg chg="del">
        <pc:chgData name="Joel Murray" userId="158a17f0-a409-4105-acab-225c0867f0b8" providerId="ADAL" clId="{773A72B8-A075-440B-806B-A242CC2C6657}" dt="2026-04-01T10:01:21.637" v="0" actId="47"/>
        <pc:sldMkLst>
          <pc:docMk/>
          <pc:sldMk cId="0" sldId="266"/>
        </pc:sldMkLst>
      </pc:sldChg>
      <pc:sldChg chg="del">
        <pc:chgData name="Joel Murray" userId="158a17f0-a409-4105-acab-225c0867f0b8" providerId="ADAL" clId="{773A72B8-A075-440B-806B-A242CC2C6657}" dt="2026-04-01T10:01:21.637" v="0" actId="47"/>
        <pc:sldMkLst>
          <pc:docMk/>
          <pc:sldMk cId="0" sldId="267"/>
        </pc:sldMkLst>
      </pc:sldChg>
      <pc:sldChg chg="del">
        <pc:chgData name="Joel Murray" userId="158a17f0-a409-4105-acab-225c0867f0b8" providerId="ADAL" clId="{773A72B8-A075-440B-806B-A242CC2C6657}" dt="2026-04-01T10:01:21.637" v="0" actId="47"/>
        <pc:sldMkLst>
          <pc:docMk/>
          <pc:sldMk cId="0" sldId="268"/>
        </pc:sldMkLst>
      </pc:sldChg>
      <pc:sldChg chg="del">
        <pc:chgData name="Joel Murray" userId="158a17f0-a409-4105-acab-225c0867f0b8" providerId="ADAL" clId="{773A72B8-A075-440B-806B-A242CC2C6657}" dt="2026-04-01T10:01:21.637" v="0" actId="47"/>
        <pc:sldMkLst>
          <pc:docMk/>
          <pc:sldMk cId="0" sldId="269"/>
        </pc:sldMkLst>
      </pc:sldChg>
      <pc:sldChg chg="del">
        <pc:chgData name="Joel Murray" userId="158a17f0-a409-4105-acab-225c0867f0b8" providerId="ADAL" clId="{773A72B8-A075-440B-806B-A242CC2C6657}" dt="2026-04-01T10:01:21.637" v="0" actId="47"/>
        <pc:sldMkLst>
          <pc:docMk/>
          <pc:sldMk cId="0" sldId="270"/>
        </pc:sldMkLst>
      </pc:sldChg>
      <pc:sldChg chg="del">
        <pc:chgData name="Joel Murray" userId="158a17f0-a409-4105-acab-225c0867f0b8" providerId="ADAL" clId="{773A72B8-A075-440B-806B-A242CC2C6657}" dt="2026-04-01T10:01:21.637" v="0" actId="47"/>
        <pc:sldMkLst>
          <pc:docMk/>
          <pc:sldMk cId="0" sldId="271"/>
        </pc:sldMkLst>
      </pc:sldChg>
      <pc:sldChg chg="del">
        <pc:chgData name="Joel Murray" userId="158a17f0-a409-4105-acab-225c0867f0b8" providerId="ADAL" clId="{773A72B8-A075-440B-806B-A242CC2C6657}" dt="2026-04-01T10:01:21.637" v="0" actId="47"/>
        <pc:sldMkLst>
          <pc:docMk/>
          <pc:sldMk cId="0" sldId="272"/>
        </pc:sldMkLst>
      </pc:sldChg>
      <pc:sldChg chg="del">
        <pc:chgData name="Joel Murray" userId="158a17f0-a409-4105-acab-225c0867f0b8" providerId="ADAL" clId="{773A72B8-A075-440B-806B-A242CC2C6657}" dt="2026-04-01T10:01:21.637" v="0" actId="47"/>
        <pc:sldMkLst>
          <pc:docMk/>
          <pc:sldMk cId="0" sldId="273"/>
        </pc:sldMkLst>
      </pc:sldChg>
      <pc:sldChg chg="del">
        <pc:chgData name="Joel Murray" userId="158a17f0-a409-4105-acab-225c0867f0b8" providerId="ADAL" clId="{773A72B8-A075-440B-806B-A242CC2C6657}" dt="2026-04-01T12:46:52.760" v="2" actId="47"/>
        <pc:sldMkLst>
          <pc:docMk/>
          <pc:sldMk cId="0" sldId="280"/>
        </pc:sldMkLst>
      </pc:sldChg>
      <pc:sldChg chg="del">
        <pc:chgData name="Joel Murray" userId="158a17f0-a409-4105-acab-225c0867f0b8" providerId="ADAL" clId="{773A72B8-A075-440B-806B-A242CC2C6657}" dt="2026-04-01T10:01:29.298" v="1" actId="47"/>
        <pc:sldMkLst>
          <pc:docMk/>
          <pc:sldMk cId="0" sldId="282"/>
        </pc:sldMkLst>
      </pc:sldChg>
      <pc:sldChg chg="del">
        <pc:chgData name="Joel Murray" userId="158a17f0-a409-4105-acab-225c0867f0b8" providerId="ADAL" clId="{773A72B8-A075-440B-806B-A242CC2C6657}" dt="2026-04-01T10:01:29.298" v="1" actId="47"/>
        <pc:sldMkLst>
          <pc:docMk/>
          <pc:sldMk cId="0" sldId="283"/>
        </pc:sldMkLst>
      </pc:sldChg>
      <pc:sldChg chg="del">
        <pc:chgData name="Joel Murray" userId="158a17f0-a409-4105-acab-225c0867f0b8" providerId="ADAL" clId="{773A72B8-A075-440B-806B-A242CC2C6657}" dt="2026-04-01T10:01:29.298" v="1" actId="47"/>
        <pc:sldMkLst>
          <pc:docMk/>
          <pc:sldMk cId="0" sldId="284"/>
        </pc:sldMkLst>
      </pc:sldChg>
      <pc:sldChg chg="del">
        <pc:chgData name="Joel Murray" userId="158a17f0-a409-4105-acab-225c0867f0b8" providerId="ADAL" clId="{773A72B8-A075-440B-806B-A242CC2C6657}" dt="2026-04-01T10:01:29.298" v="1" actId="47"/>
        <pc:sldMkLst>
          <pc:docMk/>
          <pc:sldMk cId="0" sldId="285"/>
        </pc:sldMkLst>
      </pc:sldChg>
      <pc:sldChg chg="del">
        <pc:chgData name="Joel Murray" userId="158a17f0-a409-4105-acab-225c0867f0b8" providerId="ADAL" clId="{773A72B8-A075-440B-806B-A242CC2C6657}" dt="2026-04-01T10:01:29.298" v="1" actId="47"/>
        <pc:sldMkLst>
          <pc:docMk/>
          <pc:sldMk cId="0" sldId="286"/>
        </pc:sldMkLst>
      </pc:sldChg>
      <pc:sldChg chg="del">
        <pc:chgData name="Joel Murray" userId="158a17f0-a409-4105-acab-225c0867f0b8" providerId="ADAL" clId="{773A72B8-A075-440B-806B-A242CC2C6657}" dt="2026-04-01T10:01:29.298" v="1" actId="47"/>
        <pc:sldMkLst>
          <pc:docMk/>
          <pc:sldMk cId="0" sldId="287"/>
        </pc:sldMkLst>
      </pc:sldChg>
      <pc:sldChg chg="del">
        <pc:chgData name="Joel Murray" userId="158a17f0-a409-4105-acab-225c0867f0b8" providerId="ADAL" clId="{773A72B8-A075-440B-806B-A242CC2C6657}" dt="2026-04-01T10:01:29.298" v="1" actId="47"/>
        <pc:sldMkLst>
          <pc:docMk/>
          <pc:sldMk cId="0" sldId="288"/>
        </pc:sldMkLst>
      </pc:sldChg>
      <pc:sldChg chg="del">
        <pc:chgData name="Joel Murray" userId="158a17f0-a409-4105-acab-225c0867f0b8" providerId="ADAL" clId="{773A72B8-A075-440B-806B-A242CC2C6657}" dt="2026-04-01T10:01:29.298" v="1" actId="47"/>
        <pc:sldMkLst>
          <pc:docMk/>
          <pc:sldMk cId="0" sldId="289"/>
        </pc:sldMkLst>
      </pc:sldChg>
      <pc:sldChg chg="del">
        <pc:chgData name="Joel Murray" userId="158a17f0-a409-4105-acab-225c0867f0b8" providerId="ADAL" clId="{773A72B8-A075-440B-806B-A242CC2C6657}" dt="2026-04-01T10:01:29.298" v="1" actId="47"/>
        <pc:sldMkLst>
          <pc:docMk/>
          <pc:sldMk cId="0" sldId="290"/>
        </pc:sldMkLst>
      </pc:sldChg>
      <pc:sldChg chg="del">
        <pc:chgData name="Joel Murray" userId="158a17f0-a409-4105-acab-225c0867f0b8" providerId="ADAL" clId="{773A72B8-A075-440B-806B-A242CC2C6657}" dt="2026-04-01T10:01:29.298" v="1" actId="47"/>
        <pc:sldMkLst>
          <pc:docMk/>
          <pc:sldMk cId="0" sldId="291"/>
        </pc:sldMkLst>
      </pc:sldChg>
      <pc:sldChg chg="del">
        <pc:chgData name="Joel Murray" userId="158a17f0-a409-4105-acab-225c0867f0b8" providerId="ADAL" clId="{773A72B8-A075-440B-806B-A242CC2C6657}" dt="2026-04-01T10:01:29.298" v="1" actId="47"/>
        <pc:sldMkLst>
          <pc:docMk/>
          <pc:sldMk cId="0" sldId="292"/>
        </pc:sldMkLst>
      </pc:sldChg>
      <pc:sldChg chg="del">
        <pc:chgData name="Joel Murray" userId="158a17f0-a409-4105-acab-225c0867f0b8" providerId="ADAL" clId="{773A72B8-A075-440B-806B-A242CC2C6657}" dt="2026-04-01T10:01:29.298" v="1" actId="47"/>
        <pc:sldMkLst>
          <pc:docMk/>
          <pc:sldMk cId="0" sldId="293"/>
        </pc:sldMkLst>
      </pc:sldChg>
      <pc:sldChg chg="del">
        <pc:chgData name="Joel Murray" userId="158a17f0-a409-4105-acab-225c0867f0b8" providerId="ADAL" clId="{773A72B8-A075-440B-806B-A242CC2C6657}" dt="2026-04-01T10:01:29.298" v="1" actId="47"/>
        <pc:sldMkLst>
          <pc:docMk/>
          <pc:sldMk cId="0" sldId="294"/>
        </pc:sldMkLst>
      </pc:sldChg>
      <pc:sldChg chg="del">
        <pc:chgData name="Joel Murray" userId="158a17f0-a409-4105-acab-225c0867f0b8" providerId="ADAL" clId="{773A72B8-A075-440B-806B-A242CC2C6657}" dt="2026-04-01T10:01:29.298" v="1" actId="47"/>
        <pc:sldMkLst>
          <pc:docMk/>
          <pc:sldMk cId="0" sldId="295"/>
        </pc:sldMkLst>
      </pc:sldChg>
      <pc:sldChg chg="del">
        <pc:chgData name="Joel Murray" userId="158a17f0-a409-4105-acab-225c0867f0b8" providerId="ADAL" clId="{773A72B8-A075-440B-806B-A242CC2C6657}" dt="2026-04-01T10:01:29.298" v="1" actId="47"/>
        <pc:sldMkLst>
          <pc:docMk/>
          <pc:sldMk cId="0" sldId="296"/>
        </pc:sldMkLst>
      </pc:sldChg>
      <pc:sldChg chg="del">
        <pc:chgData name="Joel Murray" userId="158a17f0-a409-4105-acab-225c0867f0b8" providerId="ADAL" clId="{773A72B8-A075-440B-806B-A242CC2C6657}" dt="2026-04-01T10:01:29.298" v="1" actId="47"/>
        <pc:sldMkLst>
          <pc:docMk/>
          <pc:sldMk cId="0" sldId="297"/>
        </pc:sldMkLst>
      </pc:sldChg>
      <pc:sldChg chg="del">
        <pc:chgData name="Joel Murray" userId="158a17f0-a409-4105-acab-225c0867f0b8" providerId="ADAL" clId="{773A72B8-A075-440B-806B-A242CC2C6657}" dt="2026-04-01T10:01:29.298" v="1" actId="47"/>
        <pc:sldMkLst>
          <pc:docMk/>
          <pc:sldMk cId="0" sldId="298"/>
        </pc:sldMkLst>
      </pc:sldChg>
      <pc:sldChg chg="del">
        <pc:chgData name="Joel Murray" userId="158a17f0-a409-4105-acab-225c0867f0b8" providerId="ADAL" clId="{773A72B8-A075-440B-806B-A242CC2C6657}" dt="2026-04-01T10:01:29.298" v="1" actId="47"/>
        <pc:sldMkLst>
          <pc:docMk/>
          <pc:sldMk cId="0" sldId="299"/>
        </pc:sldMkLst>
      </pc:sldChg>
      <pc:sldChg chg="del">
        <pc:chgData name="Joel Murray" userId="158a17f0-a409-4105-acab-225c0867f0b8" providerId="ADAL" clId="{773A72B8-A075-440B-806B-A242CC2C6657}" dt="2026-04-01T10:01:29.298" v="1" actId="47"/>
        <pc:sldMkLst>
          <pc:docMk/>
          <pc:sldMk cId="0" sldId="300"/>
        </pc:sldMkLst>
      </pc:sldChg>
      <pc:sldChg chg="del">
        <pc:chgData name="Joel Murray" userId="158a17f0-a409-4105-acab-225c0867f0b8" providerId="ADAL" clId="{773A72B8-A075-440B-806B-A242CC2C6657}" dt="2026-04-01T10:01:29.298" v="1" actId="47"/>
        <pc:sldMkLst>
          <pc:docMk/>
          <pc:sldMk cId="0" sldId="301"/>
        </pc:sldMkLst>
      </pc:sldChg>
      <pc:sldChg chg="del">
        <pc:chgData name="Joel Murray" userId="158a17f0-a409-4105-acab-225c0867f0b8" providerId="ADAL" clId="{773A72B8-A075-440B-806B-A242CC2C6657}" dt="2026-04-01T10:01:29.298" v="1" actId="47"/>
        <pc:sldMkLst>
          <pc:docMk/>
          <pc:sldMk cId="0" sldId="302"/>
        </pc:sldMkLst>
      </pc:sldChg>
      <pc:sldChg chg="del">
        <pc:chgData name="Joel Murray" userId="158a17f0-a409-4105-acab-225c0867f0b8" providerId="ADAL" clId="{773A72B8-A075-440B-806B-A242CC2C6657}" dt="2026-04-01T10:01:29.298" v="1" actId="47"/>
        <pc:sldMkLst>
          <pc:docMk/>
          <pc:sldMk cId="0" sldId="303"/>
        </pc:sldMkLst>
      </pc:sldChg>
      <pc:sldChg chg="del">
        <pc:chgData name="Joel Murray" userId="158a17f0-a409-4105-acab-225c0867f0b8" providerId="ADAL" clId="{773A72B8-A075-440B-806B-A242CC2C6657}" dt="2026-04-01T10:01:29.298" v="1" actId="47"/>
        <pc:sldMkLst>
          <pc:docMk/>
          <pc:sldMk cId="0" sldId="304"/>
        </pc:sldMkLst>
      </pc:sldChg>
      <pc:sldChg chg="del">
        <pc:chgData name="Joel Murray" userId="158a17f0-a409-4105-acab-225c0867f0b8" providerId="ADAL" clId="{773A72B8-A075-440B-806B-A242CC2C6657}" dt="2026-04-01T10:01:29.298" v="1" actId="47"/>
        <pc:sldMkLst>
          <pc:docMk/>
          <pc:sldMk cId="0" sldId="305"/>
        </pc:sldMkLst>
      </pc:sldChg>
      <pc:sldChg chg="del">
        <pc:chgData name="Joel Murray" userId="158a17f0-a409-4105-acab-225c0867f0b8" providerId="ADAL" clId="{773A72B8-A075-440B-806B-A242CC2C6657}" dt="2026-04-01T10:01:29.298" v="1" actId="47"/>
        <pc:sldMkLst>
          <pc:docMk/>
          <pc:sldMk cId="0" sldId="306"/>
        </pc:sldMkLst>
      </pc:sldChg>
      <pc:sldChg chg="del">
        <pc:chgData name="Joel Murray" userId="158a17f0-a409-4105-acab-225c0867f0b8" providerId="ADAL" clId="{773A72B8-A075-440B-806B-A242CC2C6657}" dt="2026-04-01T10:01:29.298" v="1" actId="47"/>
        <pc:sldMkLst>
          <pc:docMk/>
          <pc:sldMk cId="0" sldId="307"/>
        </pc:sldMkLst>
      </pc:sldChg>
      <pc:sldChg chg="del">
        <pc:chgData name="Joel Murray" userId="158a17f0-a409-4105-acab-225c0867f0b8" providerId="ADAL" clId="{773A72B8-A075-440B-806B-A242CC2C6657}" dt="2026-04-01T10:01:29.298" v="1" actId="47"/>
        <pc:sldMkLst>
          <pc:docMk/>
          <pc:sldMk cId="0" sldId="308"/>
        </pc:sldMkLst>
      </pc:sldChg>
      <pc:sldChg chg="del">
        <pc:chgData name="Joel Murray" userId="158a17f0-a409-4105-acab-225c0867f0b8" providerId="ADAL" clId="{773A72B8-A075-440B-806B-A242CC2C6657}" dt="2026-04-01T10:01:29.298" v="1" actId="47"/>
        <pc:sldMkLst>
          <pc:docMk/>
          <pc:sldMk cId="0" sldId="309"/>
        </pc:sldMkLst>
      </pc:sldChg>
      <pc:sldChg chg="del">
        <pc:chgData name="Joel Murray" userId="158a17f0-a409-4105-acab-225c0867f0b8" providerId="ADAL" clId="{773A72B8-A075-440B-806B-A242CC2C6657}" dt="2026-04-01T10:01:29.298" v="1" actId="47"/>
        <pc:sldMkLst>
          <pc:docMk/>
          <pc:sldMk cId="0" sldId="310"/>
        </pc:sldMkLst>
      </pc:sldChg>
      <pc:sldChg chg="del">
        <pc:chgData name="Joel Murray" userId="158a17f0-a409-4105-acab-225c0867f0b8" providerId="ADAL" clId="{773A72B8-A075-440B-806B-A242CC2C6657}" dt="2026-04-01T10:01:29.298" v="1" actId="47"/>
        <pc:sldMkLst>
          <pc:docMk/>
          <pc:sldMk cId="0" sldId="311"/>
        </pc:sldMkLst>
      </pc:sldChg>
      <pc:sldChg chg="del">
        <pc:chgData name="Joel Murray" userId="158a17f0-a409-4105-acab-225c0867f0b8" providerId="ADAL" clId="{773A72B8-A075-440B-806B-A242CC2C6657}" dt="2026-04-01T10:01:29.298" v="1" actId="47"/>
        <pc:sldMkLst>
          <pc:docMk/>
          <pc:sldMk cId="0" sldId="312"/>
        </pc:sldMkLst>
      </pc:sldChg>
      <pc:sldChg chg="del">
        <pc:chgData name="Joel Murray" userId="158a17f0-a409-4105-acab-225c0867f0b8" providerId="ADAL" clId="{773A72B8-A075-440B-806B-A242CC2C6657}" dt="2026-04-01T10:01:29.298" v="1" actId="47"/>
        <pc:sldMkLst>
          <pc:docMk/>
          <pc:sldMk cId="0" sldId="313"/>
        </pc:sldMkLst>
      </pc:sldChg>
      <pc:sldChg chg="del">
        <pc:chgData name="Joel Murray" userId="158a17f0-a409-4105-acab-225c0867f0b8" providerId="ADAL" clId="{773A72B8-A075-440B-806B-A242CC2C6657}" dt="2026-04-01T10:01:29.298" v="1" actId="47"/>
        <pc:sldMkLst>
          <pc:docMk/>
          <pc:sldMk cId="0" sldId="314"/>
        </pc:sldMkLst>
      </pc:sldChg>
      <pc:sldChg chg="del">
        <pc:chgData name="Joel Murray" userId="158a17f0-a409-4105-acab-225c0867f0b8" providerId="ADAL" clId="{773A72B8-A075-440B-806B-A242CC2C6657}" dt="2026-04-01T10:01:29.298" v="1" actId="47"/>
        <pc:sldMkLst>
          <pc:docMk/>
          <pc:sldMk cId="0" sldId="315"/>
        </pc:sldMkLst>
      </pc:sldChg>
      <pc:sldChg chg="del">
        <pc:chgData name="Joel Murray" userId="158a17f0-a409-4105-acab-225c0867f0b8" providerId="ADAL" clId="{773A72B8-A075-440B-806B-A242CC2C6657}" dt="2026-04-01T10:01:29.298" v="1" actId="47"/>
        <pc:sldMkLst>
          <pc:docMk/>
          <pc:sldMk cId="0" sldId="316"/>
        </pc:sldMkLst>
      </pc:sldChg>
      <pc:sldChg chg="del">
        <pc:chgData name="Joel Murray" userId="158a17f0-a409-4105-acab-225c0867f0b8" providerId="ADAL" clId="{773A72B8-A075-440B-806B-A242CC2C6657}" dt="2026-04-01T10:01:29.298" v="1" actId="47"/>
        <pc:sldMkLst>
          <pc:docMk/>
          <pc:sldMk cId="0" sldId="317"/>
        </pc:sldMkLst>
      </pc:sldChg>
      <pc:sldChg chg="del">
        <pc:chgData name="Joel Murray" userId="158a17f0-a409-4105-acab-225c0867f0b8" providerId="ADAL" clId="{773A72B8-A075-440B-806B-A242CC2C6657}" dt="2026-04-01T10:01:29.298" v="1" actId="47"/>
        <pc:sldMkLst>
          <pc:docMk/>
          <pc:sldMk cId="0" sldId="318"/>
        </pc:sldMkLst>
      </pc:sldChg>
      <pc:sldChg chg="del">
        <pc:chgData name="Joel Murray" userId="158a17f0-a409-4105-acab-225c0867f0b8" providerId="ADAL" clId="{773A72B8-A075-440B-806B-A242CC2C6657}" dt="2026-04-01T10:01:29.298" v="1" actId="47"/>
        <pc:sldMkLst>
          <pc:docMk/>
          <pc:sldMk cId="0" sldId="319"/>
        </pc:sldMkLst>
      </pc:sldChg>
      <pc:sldChg chg="del">
        <pc:chgData name="Joel Murray" userId="158a17f0-a409-4105-acab-225c0867f0b8" providerId="ADAL" clId="{773A72B8-A075-440B-806B-A242CC2C6657}" dt="2026-04-01T10:01:29.298" v="1" actId="47"/>
        <pc:sldMkLst>
          <pc:docMk/>
          <pc:sldMk cId="0" sldId="320"/>
        </pc:sldMkLst>
      </pc:sldChg>
      <pc:sldChg chg="del">
        <pc:chgData name="Joel Murray" userId="158a17f0-a409-4105-acab-225c0867f0b8" providerId="ADAL" clId="{773A72B8-A075-440B-806B-A242CC2C6657}" dt="2026-04-01T10:01:29.298" v="1" actId="47"/>
        <pc:sldMkLst>
          <pc:docMk/>
          <pc:sldMk cId="0" sldId="321"/>
        </pc:sldMkLst>
      </pc:sldChg>
      <pc:sldChg chg="del">
        <pc:chgData name="Joel Murray" userId="158a17f0-a409-4105-acab-225c0867f0b8" providerId="ADAL" clId="{773A72B8-A075-440B-806B-A242CC2C6657}" dt="2026-04-01T10:01:29.298" v="1" actId="47"/>
        <pc:sldMkLst>
          <pc:docMk/>
          <pc:sldMk cId="0" sldId="322"/>
        </pc:sldMkLst>
      </pc:sldChg>
      <pc:sldChg chg="del">
        <pc:chgData name="Joel Murray" userId="158a17f0-a409-4105-acab-225c0867f0b8" providerId="ADAL" clId="{773A72B8-A075-440B-806B-A242CC2C6657}" dt="2026-04-01T10:01:29.298" v="1" actId="47"/>
        <pc:sldMkLst>
          <pc:docMk/>
          <pc:sldMk cId="0" sldId="323"/>
        </pc:sldMkLst>
      </pc:sldChg>
      <pc:sldChg chg="del">
        <pc:chgData name="Joel Murray" userId="158a17f0-a409-4105-acab-225c0867f0b8" providerId="ADAL" clId="{773A72B8-A075-440B-806B-A242CC2C6657}" dt="2026-04-01T10:01:29.298" v="1" actId="47"/>
        <pc:sldMkLst>
          <pc:docMk/>
          <pc:sldMk cId="0" sldId="324"/>
        </pc:sldMkLst>
      </pc:sldChg>
      <pc:sldChg chg="del">
        <pc:chgData name="Joel Murray" userId="158a17f0-a409-4105-acab-225c0867f0b8" providerId="ADAL" clId="{773A72B8-A075-440B-806B-A242CC2C6657}" dt="2026-04-01T10:01:29.298" v="1" actId="47"/>
        <pc:sldMkLst>
          <pc:docMk/>
          <pc:sldMk cId="0" sldId="325"/>
        </pc:sldMkLst>
      </pc:sldChg>
      <pc:sldChg chg="del">
        <pc:chgData name="Joel Murray" userId="158a17f0-a409-4105-acab-225c0867f0b8" providerId="ADAL" clId="{773A72B8-A075-440B-806B-A242CC2C6657}" dt="2026-04-01T10:01:29.298" v="1" actId="47"/>
        <pc:sldMkLst>
          <pc:docMk/>
          <pc:sldMk cId="0" sldId="326"/>
        </pc:sldMkLst>
      </pc:sldChg>
      <pc:sldChg chg="del">
        <pc:chgData name="Joel Murray" userId="158a17f0-a409-4105-acab-225c0867f0b8" providerId="ADAL" clId="{773A72B8-A075-440B-806B-A242CC2C6657}" dt="2026-04-01T10:01:29.298" v="1" actId="47"/>
        <pc:sldMkLst>
          <pc:docMk/>
          <pc:sldMk cId="0" sldId="327"/>
        </pc:sldMkLst>
      </pc:sldChg>
      <pc:sldChg chg="del">
        <pc:chgData name="Joel Murray" userId="158a17f0-a409-4105-acab-225c0867f0b8" providerId="ADAL" clId="{773A72B8-A075-440B-806B-A242CC2C6657}" dt="2026-04-01T10:01:29.298" v="1" actId="47"/>
        <pc:sldMkLst>
          <pc:docMk/>
          <pc:sldMk cId="0" sldId="328"/>
        </pc:sldMkLst>
      </pc:sldChg>
      <pc:sldMasterChg chg="delSldLayout">
        <pc:chgData name="Joel Murray" userId="158a17f0-a409-4105-acab-225c0867f0b8" providerId="ADAL" clId="{773A72B8-A075-440B-806B-A242CC2C6657}" dt="2026-04-01T12:46:52.760" v="2" actId="47"/>
        <pc:sldMasterMkLst>
          <pc:docMk/>
          <pc:sldMasterMk cId="0" sldId="2147483648"/>
        </pc:sldMasterMkLst>
        <pc:sldLayoutChg chg="del">
          <pc:chgData name="Joel Murray" userId="158a17f0-a409-4105-acab-225c0867f0b8" providerId="ADAL" clId="{773A72B8-A075-440B-806B-A242CC2C6657}" dt="2026-04-01T12:46:52.760" v="2" actId="47"/>
          <pc:sldLayoutMkLst>
            <pc:docMk/>
            <pc:sldMasterMk cId="0" sldId="2147483648"/>
            <pc:sldLayoutMk cId="0" sldId="2147483668"/>
          </pc:sldLayoutMkLst>
        </pc:sldLayoutChg>
        <pc:sldLayoutChg chg="del">
          <pc:chgData name="Joel Murray" userId="158a17f0-a409-4105-acab-225c0867f0b8" providerId="ADAL" clId="{773A72B8-A075-440B-806B-A242CC2C6657}" dt="2026-04-01T10:01:21.637" v="0" actId="47"/>
          <pc:sldLayoutMkLst>
            <pc:docMk/>
            <pc:sldMasterMk cId="0" sldId="2147483648"/>
            <pc:sldLayoutMk cId="0" sldId="2147483670"/>
          </pc:sldLayoutMkLst>
        </pc:sldLayoutChg>
        <pc:sldLayoutChg chg="del">
          <pc:chgData name="Joel Murray" userId="158a17f0-a409-4105-acab-225c0867f0b8" providerId="ADAL" clId="{773A72B8-A075-440B-806B-A242CC2C6657}" dt="2026-04-01T10:01:21.637" v="0" actId="47"/>
          <pc:sldLayoutMkLst>
            <pc:docMk/>
            <pc:sldMasterMk cId="0" sldId="2147483648"/>
            <pc:sldLayoutMk cId="0" sldId="2147483671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Shape 253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54" name="Shape 254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1pPr>
    <a:lvl2pPr indent="2286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2pPr>
    <a:lvl3pPr indent="4572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3pPr>
    <a:lvl4pPr indent="6858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4pPr>
    <a:lvl5pPr indent="9144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5pPr>
    <a:lvl6pPr indent="11430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6pPr>
    <a:lvl7pPr indent="13716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7pPr>
    <a:lvl8pPr indent="16002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8pPr>
    <a:lvl9pPr indent="18288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>
            <a:spLocks noGrp="1"/>
          </p:cNvSpPr>
          <p:nvPr>
            <p:ph type="title"/>
          </p:nvPr>
        </p:nvSpPr>
        <p:spPr>
          <a:xfrm>
            <a:off x="1778000" y="2298700"/>
            <a:ext cx="20828000" cy="46482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1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778000" y="7073900"/>
            <a:ext cx="20828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Image"/>
          <p:cNvSpPr>
            <a:spLocks noGrp="1"/>
          </p:cNvSpPr>
          <p:nvPr>
            <p:ph type="pic" idx="21"/>
          </p:nvPr>
        </p:nvSpPr>
        <p:spPr>
          <a:xfrm>
            <a:off x="3124200" y="-38100"/>
            <a:ext cx="18135600" cy="12096699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Title Text"/>
          <p:cNvSpPr txBox="1">
            <a:spLocks noGrp="1"/>
          </p:cNvSpPr>
          <p:nvPr>
            <p:ph type="title"/>
          </p:nvPr>
        </p:nvSpPr>
        <p:spPr>
          <a:xfrm>
            <a:off x="635000" y="9512300"/>
            <a:ext cx="23114000" cy="20066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2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635000" y="11442700"/>
            <a:ext cx="23114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Cen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Text"/>
          <p:cNvSpPr txBox="1">
            <a:spLocks noGrp="1"/>
          </p:cNvSpPr>
          <p:nvPr>
            <p:ph type="title"/>
          </p:nvPr>
        </p:nvSpPr>
        <p:spPr>
          <a:xfrm>
            <a:off x="1778000" y="4533900"/>
            <a:ext cx="20828000" cy="4648200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Image"/>
          <p:cNvSpPr>
            <a:spLocks noGrp="1"/>
          </p:cNvSpPr>
          <p:nvPr>
            <p:ph type="pic" idx="21"/>
          </p:nvPr>
        </p:nvSpPr>
        <p:spPr>
          <a:xfrm>
            <a:off x="7950200" y="1104900"/>
            <a:ext cx="17259302" cy="115062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Title Text"/>
          <p:cNvSpPr txBox="1">
            <a:spLocks noGrp="1"/>
          </p:cNvSpPr>
          <p:nvPr>
            <p:ph type="title"/>
          </p:nvPr>
        </p:nvSpPr>
        <p:spPr>
          <a:xfrm>
            <a:off x="1651000" y="952500"/>
            <a:ext cx="10223500" cy="5549900"/>
          </a:xfrm>
          <a:prstGeom prst="rect">
            <a:avLst/>
          </a:prstGeom>
        </p:spPr>
        <p:txBody>
          <a:bodyPr anchor="b"/>
          <a:lstStyle>
            <a:lvl1pPr>
              <a:defRPr sz="8400"/>
            </a:lvl1pPr>
          </a:lstStyle>
          <a:p>
            <a:r>
              <a:t>Title Text</a:t>
            </a:r>
          </a:p>
        </p:txBody>
      </p:sp>
      <p:sp>
        <p:nvSpPr>
          <p:cNvPr id="4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651000" y="6527800"/>
            <a:ext cx="10223500" cy="57277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7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Image"/>
          <p:cNvSpPr>
            <a:spLocks noGrp="1"/>
          </p:cNvSpPr>
          <p:nvPr>
            <p:ph type="pic" sz="half" idx="21"/>
          </p:nvPr>
        </p:nvSpPr>
        <p:spPr>
          <a:xfrm>
            <a:off x="10960100" y="3149600"/>
            <a:ext cx="13944600" cy="92964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7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1689100" y="3149600"/>
            <a:ext cx="10223500" cy="9296400"/>
          </a:xfrm>
          <a:prstGeom prst="rect">
            <a:avLst/>
          </a:prstGeom>
        </p:spPr>
        <p:txBody>
          <a:bodyPr/>
          <a:lstStyle>
            <a:lvl1pPr marL="558800" indent="-558800">
              <a:spcBef>
                <a:spcPts val="4500"/>
              </a:spcBef>
              <a:defRPr sz="3800"/>
            </a:lvl1pPr>
            <a:lvl2pPr marL="1117600" indent="-558800">
              <a:spcBef>
                <a:spcPts val="4500"/>
              </a:spcBef>
              <a:defRPr sz="3800"/>
            </a:lvl2pPr>
            <a:lvl3pPr marL="1676400" indent="-558800">
              <a:spcBef>
                <a:spcPts val="4500"/>
              </a:spcBef>
              <a:defRPr sz="3800"/>
            </a:lvl3pPr>
            <a:lvl4pPr marL="2235200" indent="-558800">
              <a:spcBef>
                <a:spcPts val="4500"/>
              </a:spcBef>
              <a:defRPr sz="3800"/>
            </a:lvl4pPr>
            <a:lvl5pPr marL="2794000" indent="-558800">
              <a:spcBef>
                <a:spcPts val="4500"/>
              </a:spcBef>
              <a:defRPr sz="3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Body Level One…"/>
          <p:cNvSpPr txBox="1">
            <a:spLocks noGrp="1"/>
          </p:cNvSpPr>
          <p:nvPr>
            <p:ph type="body" idx="1"/>
          </p:nvPr>
        </p:nvSpPr>
        <p:spPr>
          <a:xfrm>
            <a:off x="1689100" y="1778000"/>
            <a:ext cx="21005800" cy="10160000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Image"/>
          <p:cNvSpPr>
            <a:spLocks noGrp="1"/>
          </p:cNvSpPr>
          <p:nvPr>
            <p:ph type="pic" sz="quarter" idx="21"/>
          </p:nvPr>
        </p:nvSpPr>
        <p:spPr>
          <a:xfrm>
            <a:off x="15681340" y="7035800"/>
            <a:ext cx="8396680" cy="56007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Image"/>
          <p:cNvSpPr>
            <a:spLocks noGrp="1"/>
          </p:cNvSpPr>
          <p:nvPr>
            <p:ph type="pic" sz="quarter" idx="22"/>
          </p:nvPr>
        </p:nvSpPr>
        <p:spPr>
          <a:xfrm>
            <a:off x="15290800" y="1130300"/>
            <a:ext cx="8331200" cy="5554134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Image"/>
          <p:cNvSpPr>
            <a:spLocks noGrp="1"/>
          </p:cNvSpPr>
          <p:nvPr>
            <p:ph type="pic" idx="23"/>
          </p:nvPr>
        </p:nvSpPr>
        <p:spPr>
          <a:xfrm>
            <a:off x="-304800" y="1130300"/>
            <a:ext cx="17202150" cy="11468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2387600" y="8953500"/>
            <a:ext cx="19621500" cy="585521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 i="1"/>
            </a:lvl1pPr>
            <a:lvl2pPr marL="1025768" indent="-390768" algn="ctr">
              <a:spcBef>
                <a:spcPts val="0"/>
              </a:spcBef>
              <a:defRPr sz="3200" i="1"/>
            </a:lvl2pPr>
            <a:lvl3pPr marL="1660768" indent="-390768" algn="ctr">
              <a:spcBef>
                <a:spcPts val="0"/>
              </a:spcBef>
              <a:defRPr sz="3200" i="1"/>
            </a:lvl3pPr>
            <a:lvl4pPr marL="2295768" indent="-390768" algn="ctr">
              <a:spcBef>
                <a:spcPts val="0"/>
              </a:spcBef>
              <a:defRPr sz="3200" i="1"/>
            </a:lvl4pPr>
            <a:lvl5pPr marL="2930768" indent="-390768" algn="ctr">
              <a:spcBef>
                <a:spcPts val="0"/>
              </a:spcBef>
              <a:defRPr sz="3200" i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“Type a quote here.”"/>
          <p:cNvSpPr txBox="1">
            <a:spLocks noGrp="1"/>
          </p:cNvSpPr>
          <p:nvPr>
            <p:ph type="body" sz="quarter" idx="21"/>
          </p:nvPr>
        </p:nvSpPr>
        <p:spPr>
          <a:xfrm>
            <a:off x="2387600" y="6076950"/>
            <a:ext cx="19621500" cy="8255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Image"/>
          <p:cNvSpPr>
            <a:spLocks noGrp="1"/>
          </p:cNvSpPr>
          <p:nvPr>
            <p:ph type="pic" idx="21"/>
          </p:nvPr>
        </p:nvSpPr>
        <p:spPr>
          <a:xfrm>
            <a:off x="0" y="0"/>
            <a:ext cx="24384000" cy="16264468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Title Text"/>
          <p:cNvSpPr txBox="1">
            <a:spLocks noGrp="1"/>
          </p:cNvSpPr>
          <p:nvPr>
            <p:ph type="title"/>
          </p:nvPr>
        </p:nvSpPr>
        <p:spPr>
          <a:xfrm>
            <a:off x="3048000" y="2244725"/>
            <a:ext cx="18288000" cy="4775202"/>
          </a:xfrm>
          <a:prstGeom prst="rect">
            <a:avLst/>
          </a:prstGeom>
        </p:spPr>
        <p:txBody>
          <a:bodyPr lIns="91437" tIns="91437" rIns="91437" bIns="91437" anchor="b"/>
          <a:lstStyle>
            <a:lvl1pPr defTabSz="1828800">
              <a:lnSpc>
                <a:spcPct val="90000"/>
              </a:lnSpc>
              <a:defRPr sz="12000"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11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3048000" y="7204075"/>
            <a:ext cx="18288000" cy="3311525"/>
          </a:xfrm>
          <a:prstGeom prst="rect">
            <a:avLst/>
          </a:prstGeom>
        </p:spPr>
        <p:txBody>
          <a:bodyPr lIns="91437" tIns="91437" rIns="91437" bIns="91437" anchor="t"/>
          <a:lstStyle>
            <a:lvl1pPr marL="0" indent="0" algn="ctr" defTabSz="1828800">
              <a:lnSpc>
                <a:spcPct val="90000"/>
              </a:lnSpc>
              <a:spcBef>
                <a:spcPts val="2000"/>
              </a:spcBef>
              <a:buSzTx/>
              <a:buNone/>
              <a:defRPr>
                <a:latin typeface="Calibri"/>
                <a:ea typeface="Calibri"/>
                <a:cs typeface="Calibri"/>
                <a:sym typeface="Calibri"/>
              </a:defRPr>
            </a:lvl1pPr>
            <a:lvl2pPr marL="0" indent="0" algn="ctr" defTabSz="1828800">
              <a:lnSpc>
                <a:spcPct val="90000"/>
              </a:lnSpc>
              <a:spcBef>
                <a:spcPts val="2000"/>
              </a:spcBef>
              <a:buSzTx/>
              <a:buNone/>
              <a:defRPr>
                <a:latin typeface="Calibri"/>
                <a:ea typeface="Calibri"/>
                <a:cs typeface="Calibri"/>
                <a:sym typeface="Calibri"/>
              </a:defRPr>
            </a:lvl2pPr>
            <a:lvl3pPr marL="0" indent="0" algn="ctr" defTabSz="1828800">
              <a:lnSpc>
                <a:spcPct val="90000"/>
              </a:lnSpc>
              <a:spcBef>
                <a:spcPts val="2000"/>
              </a:spcBef>
              <a:buSzTx/>
              <a:buNone/>
              <a:defRPr>
                <a:latin typeface="Calibri"/>
                <a:ea typeface="Calibri"/>
                <a:cs typeface="Calibri"/>
                <a:sym typeface="Calibri"/>
              </a:defRPr>
            </a:lvl3pPr>
            <a:lvl4pPr marL="0" indent="0" algn="ctr" defTabSz="1828800">
              <a:lnSpc>
                <a:spcPct val="90000"/>
              </a:lnSpc>
              <a:spcBef>
                <a:spcPts val="2000"/>
              </a:spcBef>
              <a:buSzTx/>
              <a:buNone/>
              <a:defRPr>
                <a:latin typeface="Calibri"/>
                <a:ea typeface="Calibri"/>
                <a:cs typeface="Calibri"/>
                <a:sym typeface="Calibri"/>
              </a:defRPr>
            </a:lvl4pPr>
            <a:lvl5pPr marL="0" indent="0" algn="ctr" defTabSz="1828800">
              <a:lnSpc>
                <a:spcPct val="90000"/>
              </a:lnSpc>
              <a:spcBef>
                <a:spcPts val="2000"/>
              </a:spcBef>
              <a:buSzTx/>
              <a:buNone/>
              <a:defRPr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2192342" y="12808587"/>
            <a:ext cx="515260" cy="538477"/>
          </a:xfrm>
          <a:prstGeom prst="rect">
            <a:avLst/>
          </a:prstGeom>
        </p:spPr>
        <p:txBody>
          <a:bodyPr lIns="91437" tIns="91437" rIns="91437" bIns="91437" anchor="ctr"/>
          <a:lstStyle>
            <a:lvl1pPr algn="r" defTabSz="1828800"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Title Text"/>
          <p:cNvSpPr txBox="1">
            <a:spLocks noGrp="1"/>
          </p:cNvSpPr>
          <p:nvPr>
            <p:ph type="title"/>
          </p:nvPr>
        </p:nvSpPr>
        <p:spPr>
          <a:xfrm>
            <a:off x="1778000" y="2298700"/>
            <a:ext cx="20828000" cy="46482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127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778000" y="7073900"/>
            <a:ext cx="20828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2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Title Text"/>
          <p:cNvSpPr txBox="1">
            <a:spLocks noGrp="1"/>
          </p:cNvSpPr>
          <p:nvPr>
            <p:ph type="title"/>
          </p:nvPr>
        </p:nvSpPr>
        <p:spPr>
          <a:xfrm>
            <a:off x="1778000" y="2298700"/>
            <a:ext cx="20828000" cy="46482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13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778000" y="7073900"/>
            <a:ext cx="20828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Title Text"/>
          <p:cNvSpPr txBox="1">
            <a:spLocks noGrp="1"/>
          </p:cNvSpPr>
          <p:nvPr>
            <p:ph type="title"/>
          </p:nvPr>
        </p:nvSpPr>
        <p:spPr>
          <a:xfrm>
            <a:off x="1778000" y="2298700"/>
            <a:ext cx="20828000" cy="46482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145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778000" y="7073900"/>
            <a:ext cx="20828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Title Text"/>
          <p:cNvSpPr txBox="1">
            <a:spLocks noGrp="1"/>
          </p:cNvSpPr>
          <p:nvPr>
            <p:ph type="title"/>
          </p:nvPr>
        </p:nvSpPr>
        <p:spPr>
          <a:xfrm>
            <a:off x="1778000" y="2298700"/>
            <a:ext cx="20828000" cy="46482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154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778000" y="7073900"/>
            <a:ext cx="20828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5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Title Text"/>
          <p:cNvSpPr txBox="1">
            <a:spLocks noGrp="1"/>
          </p:cNvSpPr>
          <p:nvPr>
            <p:ph type="title"/>
          </p:nvPr>
        </p:nvSpPr>
        <p:spPr>
          <a:xfrm>
            <a:off x="1778000" y="2298700"/>
            <a:ext cx="20828000" cy="46482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163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778000" y="7073900"/>
            <a:ext cx="20828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6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">
    <p:bg>
      <p:bgPr>
        <a:solidFill>
          <a:srgbClr val="FEDB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Title Text"/>
          <p:cNvSpPr txBox="1">
            <a:spLocks noGrp="1"/>
          </p:cNvSpPr>
          <p:nvPr>
            <p:ph type="title"/>
          </p:nvPr>
        </p:nvSpPr>
        <p:spPr>
          <a:xfrm>
            <a:off x="1778000" y="2298700"/>
            <a:ext cx="20828000" cy="4648200"/>
          </a:xfrm>
          <a:prstGeom prst="rect">
            <a:avLst/>
          </a:prstGeom>
        </p:spPr>
        <p:txBody>
          <a:bodyPr anchor="b"/>
          <a:lstStyle>
            <a:lvl1pPr>
              <a:defRPr>
                <a:solidFill>
                  <a:srgbClr val="FFFFFF"/>
                </a:solidFill>
                <a:latin typeface="Monument Extended Ultrabold"/>
                <a:ea typeface="Monument Extended Ultrabold"/>
                <a:cs typeface="Monument Extended Ultrabold"/>
                <a:sym typeface="Monument Extended Ultrabold"/>
              </a:defRPr>
            </a:lvl1pPr>
          </a:lstStyle>
          <a:p>
            <a:r>
              <a:t>Title Text</a:t>
            </a:r>
          </a:p>
        </p:txBody>
      </p:sp>
      <p:sp>
        <p:nvSpPr>
          <p:cNvPr id="17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778000" y="8143868"/>
            <a:ext cx="20828000" cy="1587501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>
                <a:solidFill>
                  <a:srgbClr val="FFFFFF"/>
                </a:solidFill>
                <a:latin typeface="Gotham-Book"/>
                <a:ea typeface="Gotham-Book"/>
                <a:cs typeface="Gotham-Book"/>
                <a:sym typeface="Gotham-Book"/>
              </a:defRPr>
            </a:lvl1pPr>
            <a:lvl2pPr marL="0" indent="0" algn="ctr">
              <a:spcBef>
                <a:spcPts val="0"/>
              </a:spcBef>
              <a:buSzTx/>
              <a:buNone/>
              <a:defRPr sz="5400">
                <a:solidFill>
                  <a:srgbClr val="FFFFFF"/>
                </a:solidFill>
                <a:latin typeface="Gotham-Book"/>
                <a:ea typeface="Gotham-Book"/>
                <a:cs typeface="Gotham-Book"/>
                <a:sym typeface="Gotham-Book"/>
              </a:defRPr>
            </a:lvl2pPr>
            <a:lvl3pPr marL="0" indent="0" algn="ctr">
              <a:spcBef>
                <a:spcPts val="0"/>
              </a:spcBef>
              <a:buSzTx/>
              <a:buNone/>
              <a:defRPr sz="5400">
                <a:solidFill>
                  <a:srgbClr val="FFFFFF"/>
                </a:solidFill>
                <a:latin typeface="Gotham-Book"/>
                <a:ea typeface="Gotham-Book"/>
                <a:cs typeface="Gotham-Book"/>
                <a:sym typeface="Gotham-Book"/>
              </a:defRPr>
            </a:lvl3pPr>
            <a:lvl4pPr marL="0" indent="0" algn="ctr">
              <a:spcBef>
                <a:spcPts val="0"/>
              </a:spcBef>
              <a:buSzTx/>
              <a:buNone/>
              <a:defRPr sz="5400">
                <a:solidFill>
                  <a:srgbClr val="FFFFFF"/>
                </a:solidFill>
                <a:latin typeface="Gotham-Book"/>
                <a:ea typeface="Gotham-Book"/>
                <a:cs typeface="Gotham-Book"/>
                <a:sym typeface="Gotham-Book"/>
              </a:defRPr>
            </a:lvl4pPr>
            <a:lvl5pPr marL="0" indent="0" algn="ctr">
              <a:spcBef>
                <a:spcPts val="0"/>
              </a:spcBef>
              <a:buSzTx/>
              <a:buNone/>
              <a:defRPr sz="5400">
                <a:solidFill>
                  <a:srgbClr val="FFFFFF"/>
                </a:solidFill>
                <a:latin typeface="Gotham-Book"/>
                <a:ea typeface="Gotham-Book"/>
                <a:cs typeface="Gotham-Book"/>
                <a:sym typeface="Gotham-Book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7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18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1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27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hort Bible Passage Light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523330" y="10672197"/>
            <a:ext cx="15243361" cy="1524339"/>
          </a:xfrm>
          <a:prstGeom prst="rect">
            <a:avLst/>
          </a:prstGeom>
        </p:spPr>
        <p:txBody>
          <a:bodyPr lIns="0" tIns="0" rIns="0" bIns="0" anchor="b"/>
          <a:lstStyle>
            <a:lvl1pPr marL="0" indent="0" defTabSz="1829683">
              <a:lnSpc>
                <a:spcPct val="90000"/>
              </a:lnSpc>
              <a:spcBef>
                <a:spcPts val="1900"/>
              </a:spcBef>
              <a:buSzTx/>
              <a:buNone/>
              <a:defRPr sz="5000" b="1" cap="all" spc="625">
                <a:solidFill>
                  <a:srgbClr val="2E73B3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marL="0" indent="432007" defTabSz="1829683">
              <a:lnSpc>
                <a:spcPct val="90000"/>
              </a:lnSpc>
              <a:spcBef>
                <a:spcPts val="1900"/>
              </a:spcBef>
              <a:buSzTx/>
              <a:buNone/>
              <a:defRPr sz="5000" b="1" cap="all" spc="625">
                <a:solidFill>
                  <a:srgbClr val="2E73B3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2pPr>
            <a:lvl3pPr marL="0" indent="864017" defTabSz="1829683">
              <a:lnSpc>
                <a:spcPct val="90000"/>
              </a:lnSpc>
              <a:spcBef>
                <a:spcPts val="1900"/>
              </a:spcBef>
              <a:buSzTx/>
              <a:buNone/>
              <a:defRPr sz="5000" b="1" cap="all" spc="625">
                <a:solidFill>
                  <a:srgbClr val="2E73B3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3pPr>
            <a:lvl4pPr marL="0" indent="1296024" defTabSz="1829683">
              <a:lnSpc>
                <a:spcPct val="90000"/>
              </a:lnSpc>
              <a:spcBef>
                <a:spcPts val="1900"/>
              </a:spcBef>
              <a:buSzTx/>
              <a:buNone/>
              <a:defRPr sz="5000" b="1" cap="all" spc="625">
                <a:solidFill>
                  <a:srgbClr val="2E73B3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4pPr>
            <a:lvl5pPr marL="0" indent="1728033" defTabSz="1829683">
              <a:lnSpc>
                <a:spcPct val="90000"/>
              </a:lnSpc>
              <a:spcBef>
                <a:spcPts val="1900"/>
              </a:spcBef>
              <a:buSzTx/>
              <a:buNone/>
              <a:defRPr sz="5000" b="1" cap="all" spc="625">
                <a:solidFill>
                  <a:srgbClr val="2E73B3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5pPr>
          </a:lstStyle>
          <a:p>
            <a:r>
              <a:t>Passage reference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236" name="Text Placeholder 10"/>
          <p:cNvSpPr>
            <a:spLocks noGrp="1"/>
          </p:cNvSpPr>
          <p:nvPr>
            <p:ph type="body" idx="21" hasCustomPrompt="1"/>
          </p:nvPr>
        </p:nvSpPr>
        <p:spPr>
          <a:xfrm>
            <a:off x="1522321" y="1524841"/>
            <a:ext cx="21341712" cy="9147361"/>
          </a:xfrm>
          <a:prstGeom prst="rect">
            <a:avLst/>
          </a:prstGeom>
        </p:spPr>
        <p:txBody>
          <a:bodyPr lIns="0" tIns="0" rIns="0" bIns="0" anchor="t"/>
          <a:lstStyle>
            <a:lvl1pPr marL="0" indent="0" defTabSz="1829683">
              <a:lnSpc>
                <a:spcPct val="125000"/>
              </a:lnSpc>
              <a:spcBef>
                <a:spcPts val="0"/>
              </a:spcBef>
              <a:buSzTx/>
              <a:buNone/>
              <a:defRPr sz="10000">
                <a:solidFill>
                  <a:srgbClr val="13304C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1pPr>
          </a:lstStyle>
          <a:p>
            <a:r>
              <a:t>Click to add a short Bible passage</a:t>
            </a:r>
          </a:p>
        </p:txBody>
      </p:sp>
      <p:sp>
        <p:nvSpPr>
          <p:cNvPr id="23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785600" y="12345557"/>
            <a:ext cx="5689600" cy="729982"/>
          </a:xfrm>
          <a:prstGeom prst="rect">
            <a:avLst/>
          </a:prstGeom>
        </p:spPr>
        <p:txBody>
          <a:bodyPr lIns="96783" tIns="96783" rIns="96783" bIns="96783" anchor="ctr"/>
          <a:lstStyle>
            <a:lvl1pPr algn="r" defTabSz="968188">
              <a:defRPr>
                <a:solidFill>
                  <a:srgbClr val="13304C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Content with Image 2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Click to add a slide title"/>
          <p:cNvSpPr txBox="1">
            <a:spLocks noGrp="1"/>
          </p:cNvSpPr>
          <p:nvPr>
            <p:ph type="title" hasCustomPrompt="1"/>
          </p:nvPr>
        </p:nvSpPr>
        <p:spPr>
          <a:xfrm>
            <a:off x="13718016" y="1526666"/>
            <a:ext cx="9145201" cy="2286022"/>
          </a:xfrm>
          <a:prstGeom prst="rect">
            <a:avLst/>
          </a:prstGeom>
        </p:spPr>
        <p:txBody>
          <a:bodyPr lIns="0" tIns="0" rIns="0" bIns="0" anchor="b"/>
          <a:lstStyle>
            <a:lvl1pPr algn="l" defTabSz="1829683">
              <a:lnSpc>
                <a:spcPct val="90000"/>
              </a:lnSpc>
              <a:defRPr sz="7600" b="1">
                <a:solidFill>
                  <a:srgbClr val="F6F8F2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1pPr>
          </a:lstStyle>
          <a:p>
            <a:r>
              <a:t>Click to add a slide title</a:t>
            </a:r>
          </a:p>
        </p:txBody>
      </p:sp>
      <p:sp>
        <p:nvSpPr>
          <p:cNvPr id="245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3718016" y="4571944"/>
            <a:ext cx="9145201" cy="6100256"/>
          </a:xfrm>
          <a:prstGeom prst="rect">
            <a:avLst/>
          </a:prstGeom>
        </p:spPr>
        <p:txBody>
          <a:bodyPr lIns="0" tIns="0" rIns="0" bIns="0" anchor="t"/>
          <a:lstStyle>
            <a:lvl1pPr marL="0" indent="0" defTabSz="1829683">
              <a:lnSpc>
                <a:spcPct val="90000"/>
              </a:lnSpc>
              <a:spcBef>
                <a:spcPts val="1900"/>
              </a:spcBef>
              <a:buSzTx/>
              <a:buNone/>
              <a:defRPr sz="3800">
                <a:solidFill>
                  <a:srgbClr val="F6F8F2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marL="0" indent="432007" defTabSz="1829683">
              <a:lnSpc>
                <a:spcPct val="90000"/>
              </a:lnSpc>
              <a:spcBef>
                <a:spcPts val="1900"/>
              </a:spcBef>
              <a:buSzTx/>
              <a:buNone/>
              <a:defRPr sz="3800">
                <a:solidFill>
                  <a:srgbClr val="F6F8F2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2pPr>
            <a:lvl3pPr marL="0" indent="864017" defTabSz="1829683">
              <a:lnSpc>
                <a:spcPct val="90000"/>
              </a:lnSpc>
              <a:spcBef>
                <a:spcPts val="1900"/>
              </a:spcBef>
              <a:buSzTx/>
              <a:buNone/>
              <a:defRPr sz="3800">
                <a:solidFill>
                  <a:srgbClr val="F6F8F2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3pPr>
            <a:lvl4pPr marL="0" indent="1296024" defTabSz="1829683">
              <a:lnSpc>
                <a:spcPct val="90000"/>
              </a:lnSpc>
              <a:spcBef>
                <a:spcPts val="1900"/>
              </a:spcBef>
              <a:buSzTx/>
              <a:buNone/>
              <a:defRPr sz="3800">
                <a:solidFill>
                  <a:srgbClr val="F6F8F2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4pPr>
            <a:lvl5pPr marL="0" indent="1728033" defTabSz="1829683">
              <a:lnSpc>
                <a:spcPct val="90000"/>
              </a:lnSpc>
              <a:spcBef>
                <a:spcPts val="1900"/>
              </a:spcBef>
              <a:buSzTx/>
              <a:buNone/>
              <a:defRPr sz="3800">
                <a:solidFill>
                  <a:srgbClr val="F6F8F2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46" name="Picture Placeholder 2"/>
          <p:cNvSpPr>
            <a:spLocks noGrp="1"/>
          </p:cNvSpPr>
          <p:nvPr>
            <p:ph type="pic" idx="21"/>
          </p:nvPr>
        </p:nvSpPr>
        <p:spPr>
          <a:xfrm>
            <a:off x="516" y="2516"/>
            <a:ext cx="12193165" cy="1372493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4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785600" y="12345557"/>
            <a:ext cx="5689600" cy="729982"/>
          </a:xfrm>
          <a:prstGeom prst="rect">
            <a:avLst/>
          </a:prstGeom>
        </p:spPr>
        <p:txBody>
          <a:bodyPr lIns="96783" tIns="96783" rIns="96783" bIns="96783" anchor="ctr"/>
          <a:lstStyle>
            <a:lvl1pPr algn="r" defTabSz="968188">
              <a:defRPr>
                <a:solidFill>
                  <a:srgbClr val="13304C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1689100" y="355600"/>
            <a:ext cx="21005800" cy="228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1689100" y="3149600"/>
            <a:ext cx="21005800" cy="929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59031" y="13081000"/>
            <a:ext cx="453239" cy="461059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72" r:id="rId20"/>
    <p:sldLayoutId id="2147483673" r:id="rId21"/>
    <p:sldLayoutId id="2147483674" r:id="rId22"/>
    <p:sldLayoutId id="2147483675" r:id="rId23"/>
  </p:sldLayoutIdLst>
  <p:transition spd="med"/>
  <p:txStyles>
    <p:title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1pPr>
      <a:lvl2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2pPr>
      <a:lvl3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3pPr>
      <a:lvl4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4pPr>
      <a:lvl5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5pPr>
      <a:lvl6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6pPr>
      <a:lvl7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7pPr>
      <a:lvl8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8pPr>
      <a:lvl9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9pPr>
    </p:titleStyle>
    <p:bodyStyle>
      <a:lvl1pPr marL="63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1pPr>
      <a:lvl2pPr marL="1270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2pPr>
      <a:lvl3pPr marL="190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3pPr>
      <a:lvl4pPr marL="2540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4pPr>
      <a:lvl5pPr marL="317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5pPr>
      <a:lvl6pPr marL="3761152" marR="0" indent="-586152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6pPr>
      <a:lvl7pPr marL="4396152" marR="0" indent="-586152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7pPr>
      <a:lvl8pPr marL="5031152" marR="0" indent="-586152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8pPr>
      <a:lvl9pPr marL="5666152" marR="0" indent="-586152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9pPr>
    </p:bodyStyle>
    <p:other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Double-click to edit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27" name="Double-click to edit"/>
          <p:cNvSpPr txBox="1">
            <a:spLocks noGrp="1"/>
          </p:cNvSpPr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328" name="Rising Lights Glen Scrivener Slides.055.jpeg" descr="Rising Lights Glen Scrivener Slides.055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Double-click to edit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31" name="Double-click to edit"/>
          <p:cNvSpPr txBox="1">
            <a:spLocks noGrp="1"/>
          </p:cNvSpPr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332" name="Rising Lights Glen Scrivener Slides.054.jpeg" descr="Rising Lights Glen Scrivener Slides.054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Double-click to edit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35" name="Double-click to edit"/>
          <p:cNvSpPr txBox="1">
            <a:spLocks noGrp="1"/>
          </p:cNvSpPr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336" name="Rising Lights Glen Scrivener Slides.055.jpeg" descr="Rising Lights Glen Scrivener Slides.055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Double-click to edit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39" name="Double-click to edit"/>
          <p:cNvSpPr txBox="1">
            <a:spLocks noGrp="1"/>
          </p:cNvSpPr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340" name="Rising Lights Glen Scrivener Slides.022.jpeg" descr="Rising Lights Glen Scrivener Slides.022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Double-click to edit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43" name="Double-click to edit"/>
          <p:cNvSpPr txBox="1">
            <a:spLocks noGrp="1"/>
          </p:cNvSpPr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344" name="Rising Lights Glen Scrivener Slides.023.jpeg" descr="Rising Lights Glen Scrivener Slides.023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Double-click to edit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47" name="Double-click to edit"/>
          <p:cNvSpPr txBox="1">
            <a:spLocks noGrp="1"/>
          </p:cNvSpPr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348" name="Rising Lights Glen Scrivener Slides.022.jpeg" descr="Rising Lights Glen Scrivener Slides.022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Double-click to edit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53" name="Double-click to edit"/>
          <p:cNvSpPr txBox="1">
            <a:spLocks noGrp="1"/>
          </p:cNvSpPr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354" name="Rising Lights Glen Scrivener Slides.067.jpeg" descr="Rising Lights Glen Scrivener Slides.067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76e16c58-b217-4ad3-8995-bfcba46914f8" xsi:nil="true"/>
    <lcf76f155ced4ddcb4097134ff3c332f xmlns="32bb1973-4f88-47df-9fe7-017ba56e28f1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07ECAF5EFF82C4B88EE729124F96F98" ma:contentTypeVersion="14" ma:contentTypeDescription="Create a new document." ma:contentTypeScope="" ma:versionID="6ec422ad56eae42b0bbe493aa6c6b10d">
  <xsd:schema xmlns:xsd="http://www.w3.org/2001/XMLSchema" xmlns:xs="http://www.w3.org/2001/XMLSchema" xmlns:p="http://schemas.microsoft.com/office/2006/metadata/properties" xmlns:ns2="32bb1973-4f88-47df-9fe7-017ba56e28f1" xmlns:ns3="76e16c58-b217-4ad3-8995-bfcba46914f8" targetNamespace="http://schemas.microsoft.com/office/2006/metadata/properties" ma:root="true" ma:fieldsID="9822e0b68d81920d4e5d256c09139d3a" ns2:_="" ns3:_="">
    <xsd:import namespace="32bb1973-4f88-47df-9fe7-017ba56e28f1"/>
    <xsd:import namespace="76e16c58-b217-4ad3-8995-bfcba46914f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LengthInSecond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2bb1973-4f88-47df-9fe7-017ba56e28f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cb31bd96-4d06-49f0-bf70-7052eddf8fc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21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6e16c58-b217-4ad3-8995-bfcba46914f8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83cfaf51-eeae-4839-8683-f3ae3fed05ce}" ma:internalName="TaxCatchAll" ma:showField="CatchAllData" ma:web="76e16c58-b217-4ad3-8995-bfcba46914f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FE624C8-019F-40B7-8D2C-2D09AE3BD5E8}">
  <ds:schemaRefs>
    <ds:schemaRef ds:uri="http://schemas.microsoft.com/office/2006/metadata/properties"/>
    <ds:schemaRef ds:uri="http://schemas.microsoft.com/office/infopath/2007/PartnerControls"/>
    <ds:schemaRef ds:uri="76e16c58-b217-4ad3-8995-bfcba46914f8"/>
    <ds:schemaRef ds:uri="32bb1973-4f88-47df-9fe7-017ba56e28f1"/>
  </ds:schemaRefs>
</ds:datastoreItem>
</file>

<file path=customXml/itemProps2.xml><?xml version="1.0" encoding="utf-8"?>
<ds:datastoreItem xmlns:ds="http://schemas.openxmlformats.org/officeDocument/2006/customXml" ds:itemID="{97625D66-A05B-4917-8011-E7CBA98CA79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58E6840-DCFC-4D51-B9E9-4CE9AF8D5E4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2bb1973-4f88-47df-9fe7-017ba56e28f1"/>
    <ds:schemaRef ds:uri="76e16c58-b217-4ad3-8995-bfcba46914f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Custom</PresentationFormat>
  <Paragraphs>0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6" baseType="lpstr">
      <vt:lpstr>Calibri</vt:lpstr>
      <vt:lpstr>Calibri Light</vt:lpstr>
      <vt:lpstr>Gotham-Book</vt:lpstr>
      <vt:lpstr>Hanken Grotesk</vt:lpstr>
      <vt:lpstr>Helvetica Neue</vt:lpstr>
      <vt:lpstr>Helvetica Neue Light</vt:lpstr>
      <vt:lpstr>Helvetica Neue Medium</vt:lpstr>
      <vt:lpstr>Monument Extended Ultrabold</vt:lpstr>
      <vt:lpstr>White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Joel Murray</cp:lastModifiedBy>
  <cp:revision>1</cp:revision>
  <dcterms:modified xsi:type="dcterms:W3CDTF">2026-04-01T12:46:56Z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0x010100507ECAF5EFF82C4B88EE729124F96F98</vt:lpwstr>
  </property>
  <property fmtid="{D5CDD505-2E9C-101B-9397-08002B2CF9AE}" pid="3" name="MediaServiceImageTags">
    <vt:lpwstr/>
  </property>
</Properties>
</file>