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8"/>
  </p:notesMasterIdLst>
  <p:sldIdLst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6" d="100"/>
          <a:sy n="76" d="100"/>
        </p:scale>
        <p:origin x="654" y="13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Murray" userId="158a17f0-a409-4105-acab-225c0867f0b8" providerId="ADAL" clId="{773A72B8-A075-440B-806B-A242CC2C6657}"/>
    <pc:docChg chg="delSld">
      <pc:chgData name="Joel Murray" userId="158a17f0-a409-4105-acab-225c0867f0b8" providerId="ADAL" clId="{773A72B8-A075-440B-806B-A242CC2C6657}" dt="2026-04-01T12:46:06.854" v="3" actId="47"/>
      <pc:docMkLst>
        <pc:docMk/>
      </pc:docMkLst>
      <pc:sldChg chg="del">
        <pc:chgData name="Joel Murray" userId="158a17f0-a409-4105-acab-225c0867f0b8" providerId="ADAL" clId="{773A72B8-A075-440B-806B-A242CC2C6657}" dt="2026-04-01T12:45:48.212" v="2" actId="47"/>
        <pc:sldMkLst>
          <pc:docMk/>
          <pc:sldMk cId="0" sldId="256"/>
        </pc:sldMkLst>
      </pc:sldChg>
      <pc:sldChg chg="del">
        <pc:chgData name="Joel Murray" userId="158a17f0-a409-4105-acab-225c0867f0b8" providerId="ADAL" clId="{773A72B8-A075-440B-806B-A242CC2C6657}" dt="2026-04-01T12:45:48.212" v="2" actId="47"/>
        <pc:sldMkLst>
          <pc:docMk/>
          <pc:sldMk cId="0" sldId="257"/>
        </pc:sldMkLst>
      </pc:sldChg>
      <pc:sldChg chg="del">
        <pc:chgData name="Joel Murray" userId="158a17f0-a409-4105-acab-225c0867f0b8" providerId="ADAL" clId="{773A72B8-A075-440B-806B-A242CC2C6657}" dt="2026-04-01T12:45:48.212" v="2" actId="47"/>
        <pc:sldMkLst>
          <pc:docMk/>
          <pc:sldMk cId="0" sldId="258"/>
        </pc:sldMkLst>
      </pc:sldChg>
      <pc:sldChg chg="del">
        <pc:chgData name="Joel Murray" userId="158a17f0-a409-4105-acab-225c0867f0b8" providerId="ADAL" clId="{773A72B8-A075-440B-806B-A242CC2C6657}" dt="2026-04-01T12:45:48.212" v="2" actId="47"/>
        <pc:sldMkLst>
          <pc:docMk/>
          <pc:sldMk cId="0" sldId="259"/>
        </pc:sldMkLst>
      </pc:sldChg>
      <pc:sldChg chg="del">
        <pc:chgData name="Joel Murray" userId="158a17f0-a409-4105-acab-225c0867f0b8" providerId="ADAL" clId="{773A72B8-A075-440B-806B-A242CC2C6657}" dt="2026-04-01T12:46:06.854" v="3" actId="47"/>
        <pc:sldMkLst>
          <pc:docMk/>
          <pc:sldMk cId="0" sldId="266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74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75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76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77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78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79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0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1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2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3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4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5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6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7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8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89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0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1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2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3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4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5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6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7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8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299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0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1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2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3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4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5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6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7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8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09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0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1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2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3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4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5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6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7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8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19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0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1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2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3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4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5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6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7"/>
        </pc:sldMkLst>
      </pc:sldChg>
      <pc:sldChg chg="del">
        <pc:chgData name="Joel Murray" userId="158a17f0-a409-4105-acab-225c0867f0b8" providerId="ADAL" clId="{773A72B8-A075-440B-806B-A242CC2C6657}" dt="2026-04-01T10:00:25.512" v="1" actId="47"/>
        <pc:sldMkLst>
          <pc:docMk/>
          <pc:sldMk cId="0" sldId="328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29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0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1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2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3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4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5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6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7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8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39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0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1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2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3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4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5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6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7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8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49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0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1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2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3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4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5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6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7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8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59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0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1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2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3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4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5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6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7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8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69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0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1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2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3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4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5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6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7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8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79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0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1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2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3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4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5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6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7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8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89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0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1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2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3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4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5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6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7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8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399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400"/>
        </pc:sldMkLst>
      </pc:sldChg>
      <pc:sldChg chg="del">
        <pc:chgData name="Joel Murray" userId="158a17f0-a409-4105-acab-225c0867f0b8" providerId="ADAL" clId="{773A72B8-A075-440B-806B-A242CC2C6657}" dt="2026-04-01T09:55:25.163" v="0" actId="47"/>
        <pc:sldMkLst>
          <pc:docMk/>
          <pc:sldMk cId="0" sldId="401"/>
        </pc:sldMkLst>
      </pc:sldChg>
      <pc:sldMasterChg chg="delSldLayout">
        <pc:chgData name="Joel Murray" userId="158a17f0-a409-4105-acab-225c0867f0b8" providerId="ADAL" clId="{773A72B8-A075-440B-806B-A242CC2C6657}" dt="2026-04-01T12:46:06.854" v="3" actId="47"/>
        <pc:sldMasterMkLst>
          <pc:docMk/>
          <pc:sldMasterMk cId="0" sldId="2147483648"/>
        </pc:sldMasterMkLst>
        <pc:sldLayoutChg chg="del">
          <pc:chgData name="Joel Murray" userId="158a17f0-a409-4105-acab-225c0867f0b8" providerId="ADAL" clId="{773A72B8-A075-440B-806B-A242CC2C6657}" dt="2026-04-01T10:00:25.512" v="1" actId="47"/>
          <pc:sldLayoutMkLst>
            <pc:docMk/>
            <pc:sldMasterMk cId="0" sldId="2147483648"/>
            <pc:sldLayoutMk cId="0" sldId="2147483668"/>
          </pc:sldLayoutMkLst>
        </pc:sldLayoutChg>
        <pc:sldLayoutChg chg="del">
          <pc:chgData name="Joel Murray" userId="158a17f0-a409-4105-acab-225c0867f0b8" providerId="ADAL" clId="{773A72B8-A075-440B-806B-A242CC2C6657}" dt="2026-04-01T09:55:25.163" v="0" actId="47"/>
          <pc:sldLayoutMkLst>
            <pc:docMk/>
            <pc:sldMasterMk cId="0" sldId="2147483648"/>
            <pc:sldLayoutMk cId="0" sldId="2147483669"/>
          </pc:sldLayoutMkLst>
        </pc:sldLayoutChg>
        <pc:sldLayoutChg chg="del">
          <pc:chgData name="Joel Murray" userId="158a17f0-a409-4105-acab-225c0867f0b8" providerId="ADAL" clId="{773A72B8-A075-440B-806B-A242CC2C6657}" dt="2026-04-01T12:45:48.212" v="2" actId="47"/>
          <pc:sldLayoutMkLst>
            <pc:docMk/>
            <pc:sldMasterMk cId="0" sldId="2147483648"/>
            <pc:sldLayoutMk cId="0" sldId="2147483670"/>
          </pc:sldLayoutMkLst>
        </pc:sldLayoutChg>
        <pc:sldLayoutChg chg="del">
          <pc:chgData name="Joel Murray" userId="158a17f0-a409-4105-acab-225c0867f0b8" providerId="ADAL" clId="{773A72B8-A075-440B-806B-A242CC2C6657}" dt="2026-04-01T12:46:06.854" v="3" actId="47"/>
          <pc:sldLayoutMkLst>
            <pc:docMk/>
            <pc:sldMasterMk cId="0" sldId="2147483648"/>
            <pc:sldLayoutMk cId="0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Shape 25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3124200" y="-38100"/>
            <a:ext cx="18135600" cy="1209669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681340" y="7035800"/>
            <a:ext cx="8396680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8" indent="-390768" algn="ctr">
              <a:spcBef>
                <a:spcPts val="0"/>
              </a:spcBef>
              <a:defRPr sz="3200" i="1"/>
            </a:lvl2pPr>
            <a:lvl3pPr marL="1660768" indent="-390768" algn="ctr">
              <a:spcBef>
                <a:spcPts val="0"/>
              </a:spcBef>
              <a:defRPr sz="3200" i="1"/>
            </a:lvl3pPr>
            <a:lvl4pPr marL="2295768" indent="-390768" algn="ctr">
              <a:spcBef>
                <a:spcPts val="0"/>
              </a:spcBef>
              <a:defRPr sz="3200" i="1"/>
            </a:lvl4pPr>
            <a:lvl5pPr marL="2930768" indent="-390768" algn="ctr">
              <a:spcBef>
                <a:spcPts val="0"/>
              </a:spcBef>
              <a:defRPr sz="32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626446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2"/>
          </a:xfrm>
          <a:prstGeom prst="rect">
            <a:avLst/>
          </a:prstGeom>
        </p:spPr>
        <p:txBody>
          <a:bodyPr lIns="91437" tIns="91437" rIns="91437" bIns="91437" anchor="b"/>
          <a:lstStyle>
            <a:lvl1pPr defTabSz="1828800">
              <a:lnSpc>
                <a:spcPct val="90000"/>
              </a:lnSpc>
              <a:defRPr sz="1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7" tIns="91437" rIns="91437" bIns="91437" anchor="t"/>
          <a:lstStyle>
            <a:lvl1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92342" y="12808587"/>
            <a:ext cx="515260" cy="5384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ED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  <a:latin typeface="Monument Extended Ultrabold"/>
                <a:ea typeface="Monument Extended Ultrabold"/>
                <a:cs typeface="Monument Extended Ultrabold"/>
                <a:sym typeface="Monument Extended Ultra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8143868"/>
            <a:ext cx="20828000" cy="158750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hort Bible Passage Ligh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3330" y="10672197"/>
            <a:ext cx="15243361" cy="1524339"/>
          </a:xfrm>
          <a:prstGeom prst="rect">
            <a:avLst/>
          </a:prstGeom>
        </p:spPr>
        <p:txBody>
          <a:bodyPr lIns="0" tIns="0" rIns="0" bIns="0" anchor="b"/>
          <a:lstStyle>
            <a:lvl1pPr marL="0" indent="0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marL="0" indent="43200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marL="0" indent="86401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marL="0" indent="1296024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marL="0" indent="1728033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</a:lstStyle>
          <a:p>
            <a:r>
              <a:t>Passage reference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6" name="Text Placeholder 10"/>
          <p:cNvSpPr>
            <a:spLocks noGrp="1"/>
          </p:cNvSpPr>
          <p:nvPr>
            <p:ph type="body" idx="21" hasCustomPrompt="1"/>
          </p:nvPr>
        </p:nvSpPr>
        <p:spPr>
          <a:xfrm>
            <a:off x="1522321" y="1524841"/>
            <a:ext cx="21341712" cy="9147361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829683">
              <a:lnSpc>
                <a:spcPct val="125000"/>
              </a:lnSpc>
              <a:spcBef>
                <a:spcPts val="0"/>
              </a:spcBef>
              <a:buSzTx/>
              <a:buNone/>
              <a:defRPr sz="10000">
                <a:solidFill>
                  <a:srgbClr val="13304C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</a:lstStyle>
          <a:p>
            <a:r>
              <a:t>Click to add a short Bible passage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5557"/>
            <a:ext cx="5689600" cy="729982"/>
          </a:xfrm>
          <a:prstGeom prst="rect">
            <a:avLst/>
          </a:prstGeom>
        </p:spPr>
        <p:txBody>
          <a:bodyPr lIns="96783" tIns="96783" rIns="96783" bIns="96783" anchor="ctr"/>
          <a:lstStyle>
            <a:lvl1pPr algn="r" defTabSz="968188">
              <a:defRPr>
                <a:solidFill>
                  <a:srgbClr val="13304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Image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lick to add a slide title"/>
          <p:cNvSpPr txBox="1">
            <a:spLocks noGrp="1"/>
          </p:cNvSpPr>
          <p:nvPr>
            <p:ph type="title" hasCustomPrompt="1"/>
          </p:nvPr>
        </p:nvSpPr>
        <p:spPr>
          <a:xfrm>
            <a:off x="13718016" y="1526666"/>
            <a:ext cx="9145201" cy="2286022"/>
          </a:xfrm>
          <a:prstGeom prst="rect">
            <a:avLst/>
          </a:prstGeom>
        </p:spPr>
        <p:txBody>
          <a:bodyPr lIns="0" tIns="0" rIns="0" bIns="0" anchor="b"/>
          <a:lstStyle>
            <a:lvl1pPr algn="l" defTabSz="1829683">
              <a:lnSpc>
                <a:spcPct val="90000"/>
              </a:lnSpc>
              <a:defRPr sz="7600" b="1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</a:lstStyle>
          <a:p>
            <a:r>
              <a:t>Click to add a slide title</a:t>
            </a:r>
          </a:p>
        </p:txBody>
      </p:sp>
      <p:sp>
        <p:nvSpPr>
          <p:cNvPr id="2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8016" y="4571944"/>
            <a:ext cx="9145201" cy="6100256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marL="0" indent="43200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marL="0" indent="86401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marL="0" indent="1296024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marL="0" indent="1728033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6" name="Picture Placeholder 2"/>
          <p:cNvSpPr>
            <a:spLocks noGrp="1"/>
          </p:cNvSpPr>
          <p:nvPr>
            <p:ph type="pic" idx="21"/>
          </p:nvPr>
        </p:nvSpPr>
        <p:spPr>
          <a:xfrm>
            <a:off x="516" y="2516"/>
            <a:ext cx="12193165" cy="137249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5557"/>
            <a:ext cx="5689600" cy="729982"/>
          </a:xfrm>
          <a:prstGeom prst="rect">
            <a:avLst/>
          </a:prstGeom>
        </p:spPr>
        <p:txBody>
          <a:bodyPr lIns="96783" tIns="96783" rIns="96783" bIns="96783" anchor="ctr"/>
          <a:lstStyle>
            <a:lvl1pPr algn="r" defTabSz="968188">
              <a:defRPr>
                <a:solidFill>
                  <a:srgbClr val="13304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9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72" r:id="rId20"/>
    <p:sldLayoutId id="2147483673" r:id="rId21"/>
    <p:sldLayoutId id="2147483674" r:id="rId22"/>
    <p:sldLayoutId id="2147483675" r:id="rId2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76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39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503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66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2" name="Rising Lights Glen Scrivener Slides.055.jpeg" descr="Rising Lights Glen Scrivener Slides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6" name="Rising Lights Glen Scrivener Slides.054.jpeg" descr="Rising Lights Glen Scrivener Slides.05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0" name="Rising Lights Glen Scrivener Slides.007.jpeg" descr="Rising Lights Glen Scrivener Slides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4" name="Rising Lights Glen Scrivener Slides.008.jpeg" descr="Rising Lights Glen Scrivener Slides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8" name="Rising Lights Glen Scrivener Slides.009.jpeg" descr="Rising Lights Glen Scrivener Slides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2" name="Rising Lights Glen Scrivener Slides.010.jpeg" descr="Rising Lights Glen Scrivener Slides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0" name="Rising Lights Glen Scrivener Slides.012.jpeg" descr="Rising Lights Glen Scrivener Slides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4" name="Rising Lights Glen Scrivener Slides.067.jpeg" descr="Rising Lights Glen Scrivener Slides.06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8" name="Rising Lights Glen Scrivener Slides.014.jpeg" descr="Rising Lights Glen Scrivener Slides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2" name="Rising Lights Glen Scrivener Slides.067.jpeg" descr="Rising Lights Glen Scrivener Slides.06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6" name="Rising Lights Glen Scrivener Slides.016.jpeg" descr="Rising Lights Glen Scrivener Slides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20" name="Rising Lights Glen Scrivener Slides.017.jpeg" descr="Rising Lights Glen Scrivener Slides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24" name="Rising Lights Glen Scrivener Slides.018.jpeg" descr="Rising Lights Glen Scrivener Slides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e16c58-b217-4ad3-8995-bfcba46914f8" xsi:nil="true"/>
    <lcf76f155ced4ddcb4097134ff3c332f xmlns="32bb1973-4f88-47df-9fe7-017ba56e28f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7ECAF5EFF82C4B88EE729124F96F98" ma:contentTypeVersion="14" ma:contentTypeDescription="Create a new document." ma:contentTypeScope="" ma:versionID="6ec422ad56eae42b0bbe493aa6c6b10d">
  <xsd:schema xmlns:xsd="http://www.w3.org/2001/XMLSchema" xmlns:xs="http://www.w3.org/2001/XMLSchema" xmlns:p="http://schemas.microsoft.com/office/2006/metadata/properties" xmlns:ns2="32bb1973-4f88-47df-9fe7-017ba56e28f1" xmlns:ns3="76e16c58-b217-4ad3-8995-bfcba46914f8" targetNamespace="http://schemas.microsoft.com/office/2006/metadata/properties" ma:root="true" ma:fieldsID="9822e0b68d81920d4e5d256c09139d3a" ns2:_="" ns3:_="">
    <xsd:import namespace="32bb1973-4f88-47df-9fe7-017ba56e28f1"/>
    <xsd:import namespace="76e16c58-b217-4ad3-8995-bfcba46914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b1973-4f88-47df-9fe7-017ba56e28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b31bd96-4d06-49f0-bf70-7052eddf8f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16c58-b217-4ad3-8995-bfcba46914f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3cfaf51-eeae-4839-8683-f3ae3fed05ce}" ma:internalName="TaxCatchAll" ma:showField="CatchAllData" ma:web="76e16c58-b217-4ad3-8995-bfcba4691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E1362-19CA-4703-A11E-C58744A9F92E}">
  <ds:schemaRefs>
    <ds:schemaRef ds:uri="http://schemas.microsoft.com/office/2006/metadata/properties"/>
    <ds:schemaRef ds:uri="http://schemas.microsoft.com/office/infopath/2007/PartnerControls"/>
    <ds:schemaRef ds:uri="76e16c58-b217-4ad3-8995-bfcba46914f8"/>
    <ds:schemaRef ds:uri="32bb1973-4f88-47df-9fe7-017ba56e28f1"/>
  </ds:schemaRefs>
</ds:datastoreItem>
</file>

<file path=customXml/itemProps2.xml><?xml version="1.0" encoding="utf-8"?>
<ds:datastoreItem xmlns:ds="http://schemas.openxmlformats.org/officeDocument/2006/customXml" ds:itemID="{A8C2F0EF-29AF-47C5-B9B5-91E8C5D2DE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3B1DE8-DFB0-4E4E-BD18-76F8ED0A3B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bb1973-4f88-47df-9fe7-017ba56e28f1"/>
    <ds:schemaRef ds:uri="76e16c58-b217-4ad3-8995-bfcba46914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Calibri</vt:lpstr>
      <vt:lpstr>Calibri Light</vt:lpstr>
      <vt:lpstr>Gotham-Book</vt:lpstr>
      <vt:lpstr>Hanken Grotesk</vt:lpstr>
      <vt:lpstr>Helvetica Neue</vt:lpstr>
      <vt:lpstr>Helvetica Neue Light</vt:lpstr>
      <vt:lpstr>Helvetica Neue Medium</vt:lpstr>
      <vt:lpstr>Monument Extended Ultrabold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Joel Murray</cp:lastModifiedBy>
  <cp:revision>1</cp:revision>
  <dcterms:modified xsi:type="dcterms:W3CDTF">2026-04-01T12:46:10Z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0x010100507ECAF5EFF82C4B88EE729124F96F98</vt:lpwstr>
  </property>
  <property fmtid="{D5CDD505-2E9C-101B-9397-08002B2CF9AE}" pid="3" name="MediaServiceImageTags">
    <vt:lpwstr/>
  </property>
</Properties>
</file>