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63" r:id="rId4"/>
    <p:sldId id="257" r:id="rId5"/>
    <p:sldId id="265" r:id="rId6"/>
    <p:sldId id="266" r:id="rId7"/>
    <p:sldId id="267" r:id="rId8"/>
    <p:sldId id="264" r:id="rId9"/>
    <p:sldId id="268" r:id="rId10"/>
    <p:sldId id="269" r:id="rId11"/>
    <p:sldId id="270" r:id="rId12"/>
    <p:sldId id="271" r:id="rId13"/>
    <p:sldId id="272" r:id="rId14"/>
    <p:sldId id="275" r:id="rId15"/>
    <p:sldId id="273" r:id="rId16"/>
    <p:sldId id="274" r:id="rId17"/>
    <p:sldId id="27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A25E48-8EF3-4A3C-B86E-34973AA1581B}" v="192" dt="2022-11-06T17:14:34.7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2" d="100"/>
          <a:sy n="92" d="100"/>
        </p:scale>
        <p:origin x="90"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ustomXml" Target="../customXml/item2.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ustomXml" Target="../customXml/item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aham Beynon" userId="4329e3ac-bad3-40d5-88b9-503d515baeab" providerId="ADAL" clId="{1D9E7690-9793-4F5A-977A-9553E62779A9}"/>
    <pc:docChg chg="undo custSel modSld">
      <pc:chgData name="Graham Beynon" userId="4329e3ac-bad3-40d5-88b9-503d515baeab" providerId="ADAL" clId="{1D9E7690-9793-4F5A-977A-9553E62779A9}" dt="2022-11-01T12:34:58.600" v="914"/>
      <pc:docMkLst>
        <pc:docMk/>
      </pc:docMkLst>
      <pc:sldChg chg="modAnim">
        <pc:chgData name="Graham Beynon" userId="4329e3ac-bad3-40d5-88b9-503d515baeab" providerId="ADAL" clId="{1D9E7690-9793-4F5A-977A-9553E62779A9}" dt="2022-11-01T12:34:14.733" v="901"/>
        <pc:sldMkLst>
          <pc:docMk/>
          <pc:sldMk cId="690566209" sldId="256"/>
        </pc:sldMkLst>
      </pc:sldChg>
      <pc:sldChg chg="modAnim">
        <pc:chgData name="Graham Beynon" userId="4329e3ac-bad3-40d5-88b9-503d515baeab" providerId="ADAL" clId="{1D9E7690-9793-4F5A-977A-9553E62779A9}" dt="2022-11-01T12:34:23.814" v="903"/>
        <pc:sldMkLst>
          <pc:docMk/>
          <pc:sldMk cId="2105757283" sldId="257"/>
        </pc:sldMkLst>
      </pc:sldChg>
      <pc:sldChg chg="modAnim">
        <pc:chgData name="Graham Beynon" userId="4329e3ac-bad3-40d5-88b9-503d515baeab" providerId="ADAL" clId="{1D9E7690-9793-4F5A-977A-9553E62779A9}" dt="2022-11-01T12:34:20.697" v="902"/>
        <pc:sldMkLst>
          <pc:docMk/>
          <pc:sldMk cId="3417830698" sldId="263"/>
        </pc:sldMkLst>
      </pc:sldChg>
      <pc:sldChg chg="addSp modSp mod modAnim">
        <pc:chgData name="Graham Beynon" userId="4329e3ac-bad3-40d5-88b9-503d515baeab" providerId="ADAL" clId="{1D9E7690-9793-4F5A-977A-9553E62779A9}" dt="2022-11-01T12:34:35.708" v="907"/>
        <pc:sldMkLst>
          <pc:docMk/>
          <pc:sldMk cId="2173879960" sldId="264"/>
        </pc:sldMkLst>
        <pc:spChg chg="add mod">
          <ac:chgData name="Graham Beynon" userId="4329e3ac-bad3-40d5-88b9-503d515baeab" providerId="ADAL" clId="{1D9E7690-9793-4F5A-977A-9553E62779A9}" dt="2022-11-01T12:06:54.990" v="52" actId="1076"/>
          <ac:spMkLst>
            <pc:docMk/>
            <pc:sldMk cId="2173879960" sldId="264"/>
            <ac:spMk id="9" creationId="{4F08CE18-D1A3-D8ED-5FF7-F9D2CA1F3DE0}"/>
          </ac:spMkLst>
        </pc:spChg>
        <pc:spChg chg="add mod">
          <ac:chgData name="Graham Beynon" userId="4329e3ac-bad3-40d5-88b9-503d515baeab" providerId="ADAL" clId="{1D9E7690-9793-4F5A-977A-9553E62779A9}" dt="2022-11-01T12:13:23.277" v="142" actId="255"/>
          <ac:spMkLst>
            <pc:docMk/>
            <pc:sldMk cId="2173879960" sldId="264"/>
            <ac:spMk id="11" creationId="{35CCE89A-5A15-8E4D-1E9D-78543F2F58B2}"/>
          </ac:spMkLst>
        </pc:spChg>
      </pc:sldChg>
      <pc:sldChg chg="modAnim">
        <pc:chgData name="Graham Beynon" userId="4329e3ac-bad3-40d5-88b9-503d515baeab" providerId="ADAL" clId="{1D9E7690-9793-4F5A-977A-9553E62779A9}" dt="2022-11-01T12:34:25.830" v="904"/>
        <pc:sldMkLst>
          <pc:docMk/>
          <pc:sldMk cId="4182634520" sldId="265"/>
        </pc:sldMkLst>
      </pc:sldChg>
      <pc:sldChg chg="modSp mod modAnim">
        <pc:chgData name="Graham Beynon" userId="4329e3ac-bad3-40d5-88b9-503d515baeab" providerId="ADAL" clId="{1D9E7690-9793-4F5A-977A-9553E62779A9}" dt="2022-11-01T12:34:29.611" v="905"/>
        <pc:sldMkLst>
          <pc:docMk/>
          <pc:sldMk cId="1448022809" sldId="266"/>
        </pc:sldMkLst>
        <pc:grpChg chg="mod">
          <ac:chgData name="Graham Beynon" userId="4329e3ac-bad3-40d5-88b9-503d515baeab" providerId="ADAL" clId="{1D9E7690-9793-4F5A-977A-9553E62779A9}" dt="2022-11-01T12:17:08.703" v="341" actId="1076"/>
          <ac:grpSpMkLst>
            <pc:docMk/>
            <pc:sldMk cId="1448022809" sldId="266"/>
            <ac:grpSpMk id="17" creationId="{5108AB4D-8983-9224-2AE6-325920C61322}"/>
          </ac:grpSpMkLst>
        </pc:grpChg>
        <pc:grpChg chg="mod">
          <ac:chgData name="Graham Beynon" userId="4329e3ac-bad3-40d5-88b9-503d515baeab" providerId="ADAL" clId="{1D9E7690-9793-4F5A-977A-9553E62779A9}" dt="2022-11-01T12:17:08.313" v="340" actId="1076"/>
          <ac:grpSpMkLst>
            <pc:docMk/>
            <pc:sldMk cId="1448022809" sldId="266"/>
            <ac:grpSpMk id="19" creationId="{209B9F9A-A9F7-925D-EA37-557C70DE968B}"/>
          </ac:grpSpMkLst>
        </pc:grpChg>
      </pc:sldChg>
      <pc:sldChg chg="modAnim">
        <pc:chgData name="Graham Beynon" userId="4329e3ac-bad3-40d5-88b9-503d515baeab" providerId="ADAL" clId="{1D9E7690-9793-4F5A-977A-9553E62779A9}" dt="2022-11-01T12:34:32.796" v="906"/>
        <pc:sldMkLst>
          <pc:docMk/>
          <pc:sldMk cId="3768832368" sldId="267"/>
        </pc:sldMkLst>
      </pc:sldChg>
      <pc:sldChg chg="modSp mod modAnim">
        <pc:chgData name="Graham Beynon" userId="4329e3ac-bad3-40d5-88b9-503d515baeab" providerId="ADAL" clId="{1D9E7690-9793-4F5A-977A-9553E62779A9}" dt="2022-11-01T12:34:39.222" v="908"/>
        <pc:sldMkLst>
          <pc:docMk/>
          <pc:sldMk cId="295148305" sldId="268"/>
        </pc:sldMkLst>
        <pc:spChg chg="mod">
          <ac:chgData name="Graham Beynon" userId="4329e3ac-bad3-40d5-88b9-503d515baeab" providerId="ADAL" clId="{1D9E7690-9793-4F5A-977A-9553E62779A9}" dt="2022-11-01T12:08:45.179" v="111" actId="20577"/>
          <ac:spMkLst>
            <pc:docMk/>
            <pc:sldMk cId="295148305" sldId="268"/>
            <ac:spMk id="9" creationId="{4F08CE18-D1A3-D8ED-5FF7-F9D2CA1F3DE0}"/>
          </ac:spMkLst>
        </pc:spChg>
        <pc:spChg chg="mod">
          <ac:chgData name="Graham Beynon" userId="4329e3ac-bad3-40d5-88b9-503d515baeab" providerId="ADAL" clId="{1D9E7690-9793-4F5A-977A-9553E62779A9}" dt="2022-11-01T12:13:15.741" v="141" actId="255"/>
          <ac:spMkLst>
            <pc:docMk/>
            <pc:sldMk cId="295148305" sldId="268"/>
            <ac:spMk id="11" creationId="{35CCE89A-5A15-8E4D-1E9D-78543F2F58B2}"/>
          </ac:spMkLst>
        </pc:spChg>
      </pc:sldChg>
      <pc:sldChg chg="modSp mod modAnim">
        <pc:chgData name="Graham Beynon" userId="4329e3ac-bad3-40d5-88b9-503d515baeab" providerId="ADAL" clId="{1D9E7690-9793-4F5A-977A-9553E62779A9}" dt="2022-11-01T12:34:43.318" v="909"/>
        <pc:sldMkLst>
          <pc:docMk/>
          <pc:sldMk cId="2290727704" sldId="269"/>
        </pc:sldMkLst>
        <pc:spChg chg="mod">
          <ac:chgData name="Graham Beynon" userId="4329e3ac-bad3-40d5-88b9-503d515baeab" providerId="ADAL" clId="{1D9E7690-9793-4F5A-977A-9553E62779A9}" dt="2022-11-01T12:10:16.845" v="140"/>
          <ac:spMkLst>
            <pc:docMk/>
            <pc:sldMk cId="2290727704" sldId="269"/>
            <ac:spMk id="11" creationId="{35CCE89A-5A15-8E4D-1E9D-78543F2F58B2}"/>
          </ac:spMkLst>
        </pc:spChg>
      </pc:sldChg>
      <pc:sldChg chg="addSp delSp modSp mod modAnim">
        <pc:chgData name="Graham Beynon" userId="4329e3ac-bad3-40d5-88b9-503d515baeab" providerId="ADAL" clId="{1D9E7690-9793-4F5A-977A-9553E62779A9}" dt="2022-11-01T12:34:45.657" v="910"/>
        <pc:sldMkLst>
          <pc:docMk/>
          <pc:sldMk cId="2172867890" sldId="270"/>
        </pc:sldMkLst>
        <pc:spChg chg="add del">
          <ac:chgData name="Graham Beynon" userId="4329e3ac-bad3-40d5-88b9-503d515baeab" providerId="ADAL" clId="{1D9E7690-9793-4F5A-977A-9553E62779A9}" dt="2022-11-01T12:16:17.885" v="320" actId="22"/>
          <ac:spMkLst>
            <pc:docMk/>
            <pc:sldMk cId="2172867890" sldId="270"/>
            <ac:spMk id="5" creationId="{669AACCC-E48F-5C56-775B-760C9BE5104C}"/>
          </ac:spMkLst>
        </pc:spChg>
        <pc:spChg chg="mod">
          <ac:chgData name="Graham Beynon" userId="4329e3ac-bad3-40d5-88b9-503d515baeab" providerId="ADAL" clId="{1D9E7690-9793-4F5A-977A-9553E62779A9}" dt="2022-11-01T12:16:02.344" v="318" actId="20577"/>
          <ac:spMkLst>
            <pc:docMk/>
            <pc:sldMk cId="2172867890" sldId="270"/>
            <ac:spMk id="9" creationId="{4F08CE18-D1A3-D8ED-5FF7-F9D2CA1F3DE0}"/>
          </ac:spMkLst>
        </pc:spChg>
        <pc:spChg chg="del">
          <ac:chgData name="Graham Beynon" userId="4329e3ac-bad3-40d5-88b9-503d515baeab" providerId="ADAL" clId="{1D9E7690-9793-4F5A-977A-9553E62779A9}" dt="2022-11-01T12:13:47.855" v="143" actId="478"/>
          <ac:spMkLst>
            <pc:docMk/>
            <pc:sldMk cId="2172867890" sldId="270"/>
            <ac:spMk id="11" creationId="{35CCE89A-5A15-8E4D-1E9D-78543F2F58B2}"/>
          </ac:spMkLst>
        </pc:spChg>
      </pc:sldChg>
      <pc:sldChg chg="addSp modSp mod modAnim">
        <pc:chgData name="Graham Beynon" userId="4329e3ac-bad3-40d5-88b9-503d515baeab" providerId="ADAL" clId="{1D9E7690-9793-4F5A-977A-9553E62779A9}" dt="2022-11-01T12:34:47.553" v="911"/>
        <pc:sldMkLst>
          <pc:docMk/>
          <pc:sldMk cId="1256748408" sldId="271"/>
        </pc:sldMkLst>
        <pc:spChg chg="mod">
          <ac:chgData name="Graham Beynon" userId="4329e3ac-bad3-40d5-88b9-503d515baeab" providerId="ADAL" clId="{1D9E7690-9793-4F5A-977A-9553E62779A9}" dt="2022-11-01T12:17:23.645" v="367" actId="20577"/>
          <ac:spMkLst>
            <pc:docMk/>
            <pc:sldMk cId="1256748408" sldId="271"/>
            <ac:spMk id="3" creationId="{D13E4111-83CC-53EB-813A-A9ADA3712050}"/>
          </ac:spMkLst>
        </pc:spChg>
        <pc:spChg chg="add mod">
          <ac:chgData name="Graham Beynon" userId="4329e3ac-bad3-40d5-88b9-503d515baeab" providerId="ADAL" clId="{1D9E7690-9793-4F5A-977A-9553E62779A9}" dt="2022-11-01T12:18:33.065" v="401" actId="20577"/>
          <ac:spMkLst>
            <pc:docMk/>
            <pc:sldMk cId="1256748408" sldId="271"/>
            <ac:spMk id="4" creationId="{85CF2C65-6F82-D651-64FD-025F1597350F}"/>
          </ac:spMkLst>
        </pc:spChg>
        <pc:spChg chg="mod">
          <ac:chgData name="Graham Beynon" userId="4329e3ac-bad3-40d5-88b9-503d515baeab" providerId="ADAL" clId="{1D9E7690-9793-4F5A-977A-9553E62779A9}" dt="2022-11-01T12:17:43.795" v="391" actId="20577"/>
          <ac:spMkLst>
            <pc:docMk/>
            <pc:sldMk cId="1256748408" sldId="271"/>
            <ac:spMk id="9" creationId="{4F08CE18-D1A3-D8ED-5FF7-F9D2CA1F3DE0}"/>
          </ac:spMkLst>
        </pc:spChg>
      </pc:sldChg>
      <pc:sldChg chg="addSp delSp modSp mod modAnim">
        <pc:chgData name="Graham Beynon" userId="4329e3ac-bad3-40d5-88b9-503d515baeab" providerId="ADAL" clId="{1D9E7690-9793-4F5A-977A-9553E62779A9}" dt="2022-11-01T12:34:49.861" v="912"/>
        <pc:sldMkLst>
          <pc:docMk/>
          <pc:sldMk cId="308803251" sldId="272"/>
        </pc:sldMkLst>
        <pc:spChg chg="del">
          <ac:chgData name="Graham Beynon" userId="4329e3ac-bad3-40d5-88b9-503d515baeab" providerId="ADAL" clId="{1D9E7690-9793-4F5A-977A-9553E62779A9}" dt="2022-11-01T12:18:50.445" v="402" actId="478"/>
          <ac:spMkLst>
            <pc:docMk/>
            <pc:sldMk cId="308803251" sldId="272"/>
            <ac:spMk id="4" creationId="{85CF2C65-6F82-D651-64FD-025F1597350F}"/>
          </ac:spMkLst>
        </pc:spChg>
        <pc:spChg chg="add mod">
          <ac:chgData name="Graham Beynon" userId="4329e3ac-bad3-40d5-88b9-503d515baeab" providerId="ADAL" clId="{1D9E7690-9793-4F5A-977A-9553E62779A9}" dt="2022-11-01T12:33:12.801" v="886" actId="164"/>
          <ac:spMkLst>
            <pc:docMk/>
            <pc:sldMk cId="308803251" sldId="272"/>
            <ac:spMk id="5" creationId="{EFF4E3E8-E7D7-8A10-3BBD-34C9F9DA6033}"/>
          </ac:spMkLst>
        </pc:spChg>
        <pc:spChg chg="mod">
          <ac:chgData name="Graham Beynon" userId="4329e3ac-bad3-40d5-88b9-503d515baeab" providerId="ADAL" clId="{1D9E7690-9793-4F5A-977A-9553E62779A9}" dt="2022-11-01T12:20:05.779" v="452" actId="20577"/>
          <ac:spMkLst>
            <pc:docMk/>
            <pc:sldMk cId="308803251" sldId="272"/>
            <ac:spMk id="9" creationId="{4F08CE18-D1A3-D8ED-5FF7-F9D2CA1F3DE0}"/>
          </ac:spMkLst>
        </pc:spChg>
        <pc:spChg chg="add mod">
          <ac:chgData name="Graham Beynon" userId="4329e3ac-bad3-40d5-88b9-503d515baeab" providerId="ADAL" clId="{1D9E7690-9793-4F5A-977A-9553E62779A9}" dt="2022-11-01T12:33:12.801" v="886" actId="164"/>
          <ac:spMkLst>
            <pc:docMk/>
            <pc:sldMk cId="308803251" sldId="272"/>
            <ac:spMk id="11" creationId="{1F8F034E-A38B-7FCC-D18D-8A81302FC354}"/>
          </ac:spMkLst>
        </pc:spChg>
        <pc:spChg chg="add mod">
          <ac:chgData name="Graham Beynon" userId="4329e3ac-bad3-40d5-88b9-503d515baeab" providerId="ADAL" clId="{1D9E7690-9793-4F5A-977A-9553E62779A9}" dt="2022-11-01T12:33:12.801" v="886" actId="164"/>
          <ac:spMkLst>
            <pc:docMk/>
            <pc:sldMk cId="308803251" sldId="272"/>
            <ac:spMk id="13" creationId="{A951E961-1348-C8FC-F697-A886D3ACADCA}"/>
          </ac:spMkLst>
        </pc:spChg>
        <pc:spChg chg="add mod">
          <ac:chgData name="Graham Beynon" userId="4329e3ac-bad3-40d5-88b9-503d515baeab" providerId="ADAL" clId="{1D9E7690-9793-4F5A-977A-9553E62779A9}" dt="2022-11-01T12:33:12.801" v="886" actId="164"/>
          <ac:spMkLst>
            <pc:docMk/>
            <pc:sldMk cId="308803251" sldId="272"/>
            <ac:spMk id="15" creationId="{781836D9-63AD-12C1-649E-6A2DAD306DBA}"/>
          </ac:spMkLst>
        </pc:spChg>
        <pc:spChg chg="add mod">
          <ac:chgData name="Graham Beynon" userId="4329e3ac-bad3-40d5-88b9-503d515baeab" providerId="ADAL" clId="{1D9E7690-9793-4F5A-977A-9553E62779A9}" dt="2022-11-01T12:33:12.801" v="886" actId="164"/>
          <ac:spMkLst>
            <pc:docMk/>
            <pc:sldMk cId="308803251" sldId="272"/>
            <ac:spMk id="17" creationId="{782CD970-3A7E-456D-42C6-17B512C5B76B}"/>
          </ac:spMkLst>
        </pc:spChg>
        <pc:grpChg chg="add mod">
          <ac:chgData name="Graham Beynon" userId="4329e3ac-bad3-40d5-88b9-503d515baeab" providerId="ADAL" clId="{1D9E7690-9793-4F5A-977A-9553E62779A9}" dt="2022-11-01T12:33:12.801" v="886" actId="164"/>
          <ac:grpSpMkLst>
            <pc:docMk/>
            <pc:sldMk cId="308803251" sldId="272"/>
            <ac:grpSpMk id="19" creationId="{E77305F0-A3ED-5397-9D1F-E0027122F57D}"/>
          </ac:grpSpMkLst>
        </pc:grpChg>
        <pc:cxnChg chg="add mod">
          <ac:chgData name="Graham Beynon" userId="4329e3ac-bad3-40d5-88b9-503d515baeab" providerId="ADAL" clId="{1D9E7690-9793-4F5A-977A-9553E62779A9}" dt="2022-11-01T12:33:12.801" v="886" actId="164"/>
          <ac:cxnSpMkLst>
            <pc:docMk/>
            <pc:sldMk cId="308803251" sldId="272"/>
            <ac:cxnSpMk id="7" creationId="{AC2A7F54-9216-71B2-5760-019025A8D192}"/>
          </ac:cxnSpMkLst>
        </pc:cxnChg>
      </pc:sldChg>
      <pc:sldChg chg="addSp delSp modSp mod modAnim">
        <pc:chgData name="Graham Beynon" userId="4329e3ac-bad3-40d5-88b9-503d515baeab" providerId="ADAL" clId="{1D9E7690-9793-4F5A-977A-9553E62779A9}" dt="2022-11-01T12:34:52.462" v="913"/>
        <pc:sldMkLst>
          <pc:docMk/>
          <pc:sldMk cId="1874512862" sldId="273"/>
        </pc:sldMkLst>
        <pc:spChg chg="mod">
          <ac:chgData name="Graham Beynon" userId="4329e3ac-bad3-40d5-88b9-503d515baeab" providerId="ADAL" clId="{1D9E7690-9793-4F5A-977A-9553E62779A9}" dt="2022-11-01T12:24:38.279" v="662" actId="20577"/>
          <ac:spMkLst>
            <pc:docMk/>
            <pc:sldMk cId="1874512862" sldId="273"/>
            <ac:spMk id="3" creationId="{D13E4111-83CC-53EB-813A-A9ADA3712050}"/>
          </ac:spMkLst>
        </pc:spChg>
        <pc:spChg chg="add mod">
          <ac:chgData name="Graham Beynon" userId="4329e3ac-bad3-40d5-88b9-503d515baeab" providerId="ADAL" clId="{1D9E7690-9793-4F5A-977A-9553E62779A9}" dt="2022-11-01T12:33:31.968" v="891" actId="164"/>
          <ac:spMkLst>
            <pc:docMk/>
            <pc:sldMk cId="1874512862" sldId="273"/>
            <ac:spMk id="4" creationId="{D2BC337F-0935-3232-A57F-5EC3F2A75994}"/>
          </ac:spMkLst>
        </pc:spChg>
        <pc:spChg chg="mod">
          <ac:chgData name="Graham Beynon" userId="4329e3ac-bad3-40d5-88b9-503d515baeab" providerId="ADAL" clId="{1D9E7690-9793-4F5A-977A-9553E62779A9}" dt="2022-11-01T12:33:31.968" v="891" actId="164"/>
          <ac:spMkLst>
            <pc:docMk/>
            <pc:sldMk cId="1874512862" sldId="273"/>
            <ac:spMk id="5" creationId="{EFF4E3E8-E7D7-8A10-3BBD-34C9F9DA6033}"/>
          </ac:spMkLst>
        </pc:spChg>
        <pc:spChg chg="add mod">
          <ac:chgData name="Graham Beynon" userId="4329e3ac-bad3-40d5-88b9-503d515baeab" providerId="ADAL" clId="{1D9E7690-9793-4F5A-977A-9553E62779A9}" dt="2022-11-01T12:33:52.290" v="897" actId="2710"/>
          <ac:spMkLst>
            <pc:docMk/>
            <pc:sldMk cId="1874512862" sldId="273"/>
            <ac:spMk id="6" creationId="{D337D8C3-D72A-62BA-0C2B-BC19C774CB84}"/>
          </ac:spMkLst>
        </pc:spChg>
        <pc:spChg chg="mod">
          <ac:chgData name="Graham Beynon" userId="4329e3ac-bad3-40d5-88b9-503d515baeab" providerId="ADAL" clId="{1D9E7690-9793-4F5A-977A-9553E62779A9}" dt="2022-11-01T12:22:32.061" v="600" actId="20577"/>
          <ac:spMkLst>
            <pc:docMk/>
            <pc:sldMk cId="1874512862" sldId="273"/>
            <ac:spMk id="9" creationId="{4F08CE18-D1A3-D8ED-5FF7-F9D2CA1F3DE0}"/>
          </ac:spMkLst>
        </pc:spChg>
        <pc:spChg chg="del">
          <ac:chgData name="Graham Beynon" userId="4329e3ac-bad3-40d5-88b9-503d515baeab" providerId="ADAL" clId="{1D9E7690-9793-4F5A-977A-9553E62779A9}" dt="2022-11-01T12:22:52.595" v="624" actId="478"/>
          <ac:spMkLst>
            <pc:docMk/>
            <pc:sldMk cId="1874512862" sldId="273"/>
            <ac:spMk id="11" creationId="{1F8F034E-A38B-7FCC-D18D-8A81302FC354}"/>
          </ac:spMkLst>
        </pc:spChg>
        <pc:spChg chg="mod">
          <ac:chgData name="Graham Beynon" userId="4329e3ac-bad3-40d5-88b9-503d515baeab" providerId="ADAL" clId="{1D9E7690-9793-4F5A-977A-9553E62779A9}" dt="2022-11-01T12:33:31.968" v="891" actId="164"/>
          <ac:spMkLst>
            <pc:docMk/>
            <pc:sldMk cId="1874512862" sldId="273"/>
            <ac:spMk id="13" creationId="{A951E961-1348-C8FC-F697-A886D3ACADCA}"/>
          </ac:spMkLst>
        </pc:spChg>
        <pc:spChg chg="del">
          <ac:chgData name="Graham Beynon" userId="4329e3ac-bad3-40d5-88b9-503d515baeab" providerId="ADAL" clId="{1D9E7690-9793-4F5A-977A-9553E62779A9}" dt="2022-11-01T12:23:15.062" v="639" actId="478"/>
          <ac:spMkLst>
            <pc:docMk/>
            <pc:sldMk cId="1874512862" sldId="273"/>
            <ac:spMk id="15" creationId="{781836D9-63AD-12C1-649E-6A2DAD306DBA}"/>
          </ac:spMkLst>
        </pc:spChg>
        <pc:spChg chg="mod">
          <ac:chgData name="Graham Beynon" userId="4329e3ac-bad3-40d5-88b9-503d515baeab" providerId="ADAL" clId="{1D9E7690-9793-4F5A-977A-9553E62779A9}" dt="2022-11-01T12:33:31.968" v="891" actId="164"/>
          <ac:spMkLst>
            <pc:docMk/>
            <pc:sldMk cId="1874512862" sldId="273"/>
            <ac:spMk id="17" creationId="{782CD970-3A7E-456D-42C6-17B512C5B76B}"/>
          </ac:spMkLst>
        </pc:spChg>
        <pc:grpChg chg="add mod">
          <ac:chgData name="Graham Beynon" userId="4329e3ac-bad3-40d5-88b9-503d515baeab" providerId="ADAL" clId="{1D9E7690-9793-4F5A-977A-9553E62779A9}" dt="2022-11-01T12:33:31.968" v="891" actId="164"/>
          <ac:grpSpMkLst>
            <pc:docMk/>
            <pc:sldMk cId="1874512862" sldId="273"/>
            <ac:grpSpMk id="19" creationId="{4DA7C094-58DE-3764-AB29-B8B716BC8487}"/>
          </ac:grpSpMkLst>
        </pc:grpChg>
        <pc:cxnChg chg="mod">
          <ac:chgData name="Graham Beynon" userId="4329e3ac-bad3-40d5-88b9-503d515baeab" providerId="ADAL" clId="{1D9E7690-9793-4F5A-977A-9553E62779A9}" dt="2022-11-01T12:33:31.968" v="891" actId="164"/>
          <ac:cxnSpMkLst>
            <pc:docMk/>
            <pc:sldMk cId="1874512862" sldId="273"/>
            <ac:cxnSpMk id="7" creationId="{AC2A7F54-9216-71B2-5760-019025A8D192}"/>
          </ac:cxnSpMkLst>
        </pc:cxnChg>
      </pc:sldChg>
      <pc:sldChg chg="addSp delSp modSp mod modAnim">
        <pc:chgData name="Graham Beynon" userId="4329e3ac-bad3-40d5-88b9-503d515baeab" providerId="ADAL" clId="{1D9E7690-9793-4F5A-977A-9553E62779A9}" dt="2022-11-01T12:34:58.600" v="914"/>
        <pc:sldMkLst>
          <pc:docMk/>
          <pc:sldMk cId="3376287580" sldId="274"/>
        </pc:sldMkLst>
        <pc:spChg chg="mod">
          <ac:chgData name="Graham Beynon" userId="4329e3ac-bad3-40d5-88b9-503d515baeab" providerId="ADAL" clId="{1D9E7690-9793-4F5A-977A-9553E62779A9}" dt="2022-11-01T12:28:56.897" v="721" actId="20577"/>
          <ac:spMkLst>
            <pc:docMk/>
            <pc:sldMk cId="3376287580" sldId="274"/>
            <ac:spMk id="3" creationId="{D13E4111-83CC-53EB-813A-A9ADA3712050}"/>
          </ac:spMkLst>
        </pc:spChg>
        <pc:spChg chg="del">
          <ac:chgData name="Graham Beynon" userId="4329e3ac-bad3-40d5-88b9-503d515baeab" providerId="ADAL" clId="{1D9E7690-9793-4F5A-977A-9553E62779A9}" dt="2022-11-01T12:29:30.996" v="764" actId="478"/>
          <ac:spMkLst>
            <pc:docMk/>
            <pc:sldMk cId="3376287580" sldId="274"/>
            <ac:spMk id="4" creationId="{D2BC337F-0935-3232-A57F-5EC3F2A75994}"/>
          </ac:spMkLst>
        </pc:spChg>
        <pc:spChg chg="del">
          <ac:chgData name="Graham Beynon" userId="4329e3ac-bad3-40d5-88b9-503d515baeab" providerId="ADAL" clId="{1D9E7690-9793-4F5A-977A-9553E62779A9}" dt="2022-11-01T12:29:26.155" v="763" actId="478"/>
          <ac:spMkLst>
            <pc:docMk/>
            <pc:sldMk cId="3376287580" sldId="274"/>
            <ac:spMk id="5" creationId="{EFF4E3E8-E7D7-8A10-3BBD-34C9F9DA6033}"/>
          </ac:spMkLst>
        </pc:spChg>
        <pc:spChg chg="del">
          <ac:chgData name="Graham Beynon" userId="4329e3ac-bad3-40d5-88b9-503d515baeab" providerId="ADAL" clId="{1D9E7690-9793-4F5A-977A-9553E62779A9}" dt="2022-11-01T12:29:32.864" v="765" actId="478"/>
          <ac:spMkLst>
            <pc:docMk/>
            <pc:sldMk cId="3376287580" sldId="274"/>
            <ac:spMk id="6" creationId="{D337D8C3-D72A-62BA-0C2B-BC19C774CB84}"/>
          </ac:spMkLst>
        </pc:spChg>
        <pc:spChg chg="mod">
          <ac:chgData name="Graham Beynon" userId="4329e3ac-bad3-40d5-88b9-503d515baeab" providerId="ADAL" clId="{1D9E7690-9793-4F5A-977A-9553E62779A9}" dt="2022-11-01T12:30:56.080" v="862" actId="2710"/>
          <ac:spMkLst>
            <pc:docMk/>
            <pc:sldMk cId="3376287580" sldId="274"/>
            <ac:spMk id="9" creationId="{4F08CE18-D1A3-D8ED-5FF7-F9D2CA1F3DE0}"/>
          </ac:spMkLst>
        </pc:spChg>
        <pc:spChg chg="add del mod">
          <ac:chgData name="Graham Beynon" userId="4329e3ac-bad3-40d5-88b9-503d515baeab" providerId="ADAL" clId="{1D9E7690-9793-4F5A-977A-9553E62779A9}" dt="2022-11-01T12:30:36.253" v="842" actId="478"/>
          <ac:spMkLst>
            <pc:docMk/>
            <pc:sldMk cId="3376287580" sldId="274"/>
            <ac:spMk id="11" creationId="{BA774C80-AD70-FC4D-1F0F-B98EDBF6F1C7}"/>
          </ac:spMkLst>
        </pc:spChg>
        <pc:spChg chg="del">
          <ac:chgData name="Graham Beynon" userId="4329e3ac-bad3-40d5-88b9-503d515baeab" providerId="ADAL" clId="{1D9E7690-9793-4F5A-977A-9553E62779A9}" dt="2022-11-01T12:29:30.996" v="764" actId="478"/>
          <ac:spMkLst>
            <pc:docMk/>
            <pc:sldMk cId="3376287580" sldId="274"/>
            <ac:spMk id="13" creationId="{A951E961-1348-C8FC-F697-A886D3ACADCA}"/>
          </ac:spMkLst>
        </pc:spChg>
        <pc:spChg chg="del">
          <ac:chgData name="Graham Beynon" userId="4329e3ac-bad3-40d5-88b9-503d515baeab" providerId="ADAL" clId="{1D9E7690-9793-4F5A-977A-9553E62779A9}" dt="2022-11-01T12:29:30.996" v="764" actId="478"/>
          <ac:spMkLst>
            <pc:docMk/>
            <pc:sldMk cId="3376287580" sldId="274"/>
            <ac:spMk id="17" creationId="{782CD970-3A7E-456D-42C6-17B512C5B76B}"/>
          </ac:spMkLst>
        </pc:spChg>
        <pc:cxnChg chg="del">
          <ac:chgData name="Graham Beynon" userId="4329e3ac-bad3-40d5-88b9-503d515baeab" providerId="ADAL" clId="{1D9E7690-9793-4F5A-977A-9553E62779A9}" dt="2022-11-01T12:29:30.996" v="764" actId="478"/>
          <ac:cxnSpMkLst>
            <pc:docMk/>
            <pc:sldMk cId="3376287580" sldId="274"/>
            <ac:cxnSpMk id="7" creationId="{AC2A7F54-9216-71B2-5760-019025A8D192}"/>
          </ac:cxnSpMkLst>
        </pc:cxnChg>
      </pc:sldChg>
    </pc:docChg>
  </pc:docChgLst>
  <pc:docChgLst>
    <pc:chgData name="Graham Beynon" userId="4329e3ac-bad3-40d5-88b9-503d515baeab" providerId="ADAL" clId="{F3A25E48-8EF3-4A3C-B86E-34973AA1581B}"/>
    <pc:docChg chg="custSel addSld modSld">
      <pc:chgData name="Graham Beynon" userId="4329e3ac-bad3-40d5-88b9-503d515baeab" providerId="ADAL" clId="{F3A25E48-8EF3-4A3C-B86E-34973AA1581B}" dt="2022-11-06T17:14:34.773" v="263"/>
      <pc:docMkLst>
        <pc:docMk/>
      </pc:docMkLst>
      <pc:sldChg chg="modSp mod">
        <pc:chgData name="Graham Beynon" userId="4329e3ac-bad3-40d5-88b9-503d515baeab" providerId="ADAL" clId="{F3A25E48-8EF3-4A3C-B86E-34973AA1581B}" dt="2022-11-06T16:33:29.145" v="32" actId="20577"/>
        <pc:sldMkLst>
          <pc:docMk/>
          <pc:sldMk cId="2105757283" sldId="257"/>
        </pc:sldMkLst>
        <pc:spChg chg="mod">
          <ac:chgData name="Graham Beynon" userId="4329e3ac-bad3-40d5-88b9-503d515baeab" providerId="ADAL" clId="{F3A25E48-8EF3-4A3C-B86E-34973AA1581B}" dt="2022-11-06T16:33:29.145" v="32" actId="20577"/>
          <ac:spMkLst>
            <pc:docMk/>
            <pc:sldMk cId="2105757283" sldId="257"/>
            <ac:spMk id="2" creationId="{BF5E8279-F843-3C7C-6528-885F501169B5}"/>
          </ac:spMkLst>
        </pc:spChg>
      </pc:sldChg>
      <pc:sldChg chg="addSp modSp mod modAnim">
        <pc:chgData name="Graham Beynon" userId="4329e3ac-bad3-40d5-88b9-503d515baeab" providerId="ADAL" clId="{F3A25E48-8EF3-4A3C-B86E-34973AA1581B}" dt="2022-11-06T16:33:36.488" v="33"/>
        <pc:sldMkLst>
          <pc:docMk/>
          <pc:sldMk cId="3417830698" sldId="263"/>
        </pc:sldMkLst>
        <pc:spChg chg="mod">
          <ac:chgData name="Graham Beynon" userId="4329e3ac-bad3-40d5-88b9-503d515baeab" providerId="ADAL" clId="{F3A25E48-8EF3-4A3C-B86E-34973AA1581B}" dt="2022-11-06T16:33:36.488" v="33"/>
          <ac:spMkLst>
            <pc:docMk/>
            <pc:sldMk cId="3417830698" sldId="263"/>
            <ac:spMk id="2" creationId="{BF5E8279-F843-3C7C-6528-885F501169B5}"/>
          </ac:spMkLst>
        </pc:spChg>
        <pc:spChg chg="mod">
          <ac:chgData name="Graham Beynon" userId="4329e3ac-bad3-40d5-88b9-503d515baeab" providerId="ADAL" clId="{F3A25E48-8EF3-4A3C-B86E-34973AA1581B}" dt="2022-11-06T16:24:02.506" v="27" actId="14100"/>
          <ac:spMkLst>
            <pc:docMk/>
            <pc:sldMk cId="3417830698" sldId="263"/>
            <ac:spMk id="4" creationId="{F59E6732-DF35-6F3A-623B-221768D50FD3}"/>
          </ac:spMkLst>
        </pc:spChg>
        <pc:spChg chg="add mod">
          <ac:chgData name="Graham Beynon" userId="4329e3ac-bad3-40d5-88b9-503d515baeab" providerId="ADAL" clId="{F3A25E48-8EF3-4A3C-B86E-34973AA1581B}" dt="2022-11-06T16:23:27.524" v="23" actId="14100"/>
          <ac:spMkLst>
            <pc:docMk/>
            <pc:sldMk cId="3417830698" sldId="263"/>
            <ac:spMk id="9" creationId="{965F2FAD-9636-2DCE-B0CA-72CA213CC5D7}"/>
          </ac:spMkLst>
        </pc:spChg>
        <pc:grpChg chg="mod">
          <ac:chgData name="Graham Beynon" userId="4329e3ac-bad3-40d5-88b9-503d515baeab" providerId="ADAL" clId="{F3A25E48-8EF3-4A3C-B86E-34973AA1581B}" dt="2022-11-06T16:24:13.271" v="28" actId="1076"/>
          <ac:grpSpMkLst>
            <pc:docMk/>
            <pc:sldMk cId="3417830698" sldId="263"/>
            <ac:grpSpMk id="7" creationId="{F4279056-9F21-5413-6F0B-B25C601463D1}"/>
          </ac:grpSpMkLst>
        </pc:grpChg>
      </pc:sldChg>
      <pc:sldChg chg="modSp mod">
        <pc:chgData name="Graham Beynon" userId="4329e3ac-bad3-40d5-88b9-503d515baeab" providerId="ADAL" clId="{F3A25E48-8EF3-4A3C-B86E-34973AA1581B}" dt="2022-11-06T16:33:53.973" v="37"/>
        <pc:sldMkLst>
          <pc:docMk/>
          <pc:sldMk cId="2173879960" sldId="264"/>
        </pc:sldMkLst>
        <pc:spChg chg="mod">
          <ac:chgData name="Graham Beynon" userId="4329e3ac-bad3-40d5-88b9-503d515baeab" providerId="ADAL" clId="{F3A25E48-8EF3-4A3C-B86E-34973AA1581B}" dt="2022-11-06T16:33:53.973" v="37"/>
          <ac:spMkLst>
            <pc:docMk/>
            <pc:sldMk cId="2173879960" sldId="264"/>
            <ac:spMk id="2" creationId="{BF5E8279-F843-3C7C-6528-885F501169B5}"/>
          </ac:spMkLst>
        </pc:spChg>
      </pc:sldChg>
      <pc:sldChg chg="modSp mod">
        <pc:chgData name="Graham Beynon" userId="4329e3ac-bad3-40d5-88b9-503d515baeab" providerId="ADAL" clId="{F3A25E48-8EF3-4A3C-B86E-34973AA1581B}" dt="2022-11-06T16:38:29.382" v="60" actId="1076"/>
        <pc:sldMkLst>
          <pc:docMk/>
          <pc:sldMk cId="4182634520" sldId="265"/>
        </pc:sldMkLst>
        <pc:spChg chg="mod">
          <ac:chgData name="Graham Beynon" userId="4329e3ac-bad3-40d5-88b9-503d515baeab" providerId="ADAL" clId="{F3A25E48-8EF3-4A3C-B86E-34973AA1581B}" dt="2022-11-06T16:37:46.996" v="57" actId="14100"/>
          <ac:spMkLst>
            <pc:docMk/>
            <pc:sldMk cId="4182634520" sldId="265"/>
            <ac:spMk id="6" creationId="{01263B7D-CC3C-F8DE-A845-F96898EE6FF2}"/>
          </ac:spMkLst>
        </pc:spChg>
        <pc:spChg chg="mod">
          <ac:chgData name="Graham Beynon" userId="4329e3ac-bad3-40d5-88b9-503d515baeab" providerId="ADAL" clId="{F3A25E48-8EF3-4A3C-B86E-34973AA1581B}" dt="2022-11-06T16:38:29.382" v="60" actId="1076"/>
          <ac:spMkLst>
            <pc:docMk/>
            <pc:sldMk cId="4182634520" sldId="265"/>
            <ac:spMk id="40" creationId="{8208A72E-A75F-12BA-2619-F550F092FAD7}"/>
          </ac:spMkLst>
        </pc:spChg>
        <pc:grpChg chg="mod">
          <ac:chgData name="Graham Beynon" userId="4329e3ac-bad3-40d5-88b9-503d515baeab" providerId="ADAL" clId="{F3A25E48-8EF3-4A3C-B86E-34973AA1581B}" dt="2022-11-06T16:38:19.941" v="58" actId="14100"/>
          <ac:grpSpMkLst>
            <pc:docMk/>
            <pc:sldMk cId="4182634520" sldId="265"/>
            <ac:grpSpMk id="42" creationId="{0102DC22-3485-3601-8A0D-A79C5D6F21C5}"/>
          </ac:grpSpMkLst>
        </pc:grpChg>
      </pc:sldChg>
      <pc:sldChg chg="modSp mod">
        <pc:chgData name="Graham Beynon" userId="4329e3ac-bad3-40d5-88b9-503d515baeab" providerId="ADAL" clId="{F3A25E48-8EF3-4A3C-B86E-34973AA1581B}" dt="2022-11-06T16:40:11.076" v="72" actId="14100"/>
        <pc:sldMkLst>
          <pc:docMk/>
          <pc:sldMk cId="1448022809" sldId="266"/>
        </pc:sldMkLst>
        <pc:spChg chg="mod">
          <ac:chgData name="Graham Beynon" userId="4329e3ac-bad3-40d5-88b9-503d515baeab" providerId="ADAL" clId="{F3A25E48-8EF3-4A3C-B86E-34973AA1581B}" dt="2022-11-06T16:33:44.674" v="35"/>
          <ac:spMkLst>
            <pc:docMk/>
            <pc:sldMk cId="1448022809" sldId="266"/>
            <ac:spMk id="2" creationId="{BF5E8279-F843-3C7C-6528-885F501169B5}"/>
          </ac:spMkLst>
        </pc:spChg>
        <pc:spChg chg="mod">
          <ac:chgData name="Graham Beynon" userId="4329e3ac-bad3-40d5-88b9-503d515baeab" providerId="ADAL" clId="{F3A25E48-8EF3-4A3C-B86E-34973AA1581B}" dt="2022-11-06T16:40:11.076" v="72" actId="14100"/>
          <ac:spMkLst>
            <pc:docMk/>
            <pc:sldMk cId="1448022809" sldId="266"/>
            <ac:spMk id="6" creationId="{01263B7D-CC3C-F8DE-A845-F96898EE6FF2}"/>
          </ac:spMkLst>
        </pc:spChg>
      </pc:sldChg>
      <pc:sldChg chg="modSp mod">
        <pc:chgData name="Graham Beynon" userId="4329e3ac-bad3-40d5-88b9-503d515baeab" providerId="ADAL" clId="{F3A25E48-8EF3-4A3C-B86E-34973AA1581B}" dt="2022-11-06T16:33:48.175" v="36"/>
        <pc:sldMkLst>
          <pc:docMk/>
          <pc:sldMk cId="3768832368" sldId="267"/>
        </pc:sldMkLst>
        <pc:spChg chg="mod">
          <ac:chgData name="Graham Beynon" userId="4329e3ac-bad3-40d5-88b9-503d515baeab" providerId="ADAL" clId="{F3A25E48-8EF3-4A3C-B86E-34973AA1581B}" dt="2022-11-06T16:33:48.175" v="36"/>
          <ac:spMkLst>
            <pc:docMk/>
            <pc:sldMk cId="3768832368" sldId="267"/>
            <ac:spMk id="2" creationId="{BF5E8279-F843-3C7C-6528-885F501169B5}"/>
          </ac:spMkLst>
        </pc:spChg>
      </pc:sldChg>
      <pc:sldChg chg="modSp mod">
        <pc:chgData name="Graham Beynon" userId="4329e3ac-bad3-40d5-88b9-503d515baeab" providerId="ADAL" clId="{F3A25E48-8EF3-4A3C-B86E-34973AA1581B}" dt="2022-11-06T16:33:58.751" v="38"/>
        <pc:sldMkLst>
          <pc:docMk/>
          <pc:sldMk cId="295148305" sldId="268"/>
        </pc:sldMkLst>
        <pc:spChg chg="mod">
          <ac:chgData name="Graham Beynon" userId="4329e3ac-bad3-40d5-88b9-503d515baeab" providerId="ADAL" clId="{F3A25E48-8EF3-4A3C-B86E-34973AA1581B}" dt="2022-11-06T16:33:58.751" v="38"/>
          <ac:spMkLst>
            <pc:docMk/>
            <pc:sldMk cId="295148305" sldId="268"/>
            <ac:spMk id="2" creationId="{BF5E8279-F843-3C7C-6528-885F501169B5}"/>
          </ac:spMkLst>
        </pc:spChg>
      </pc:sldChg>
      <pc:sldChg chg="modSp mod">
        <pc:chgData name="Graham Beynon" userId="4329e3ac-bad3-40d5-88b9-503d515baeab" providerId="ADAL" clId="{F3A25E48-8EF3-4A3C-B86E-34973AA1581B}" dt="2022-11-06T16:34:02.058" v="39"/>
        <pc:sldMkLst>
          <pc:docMk/>
          <pc:sldMk cId="2290727704" sldId="269"/>
        </pc:sldMkLst>
        <pc:spChg chg="mod">
          <ac:chgData name="Graham Beynon" userId="4329e3ac-bad3-40d5-88b9-503d515baeab" providerId="ADAL" clId="{F3A25E48-8EF3-4A3C-B86E-34973AA1581B}" dt="2022-11-06T16:34:02.058" v="39"/>
          <ac:spMkLst>
            <pc:docMk/>
            <pc:sldMk cId="2290727704" sldId="269"/>
            <ac:spMk id="2" creationId="{BF5E8279-F843-3C7C-6528-885F501169B5}"/>
          </ac:spMkLst>
        </pc:spChg>
      </pc:sldChg>
      <pc:sldChg chg="modSp mod modAnim">
        <pc:chgData name="Graham Beynon" userId="4329e3ac-bad3-40d5-88b9-503d515baeab" providerId="ADAL" clId="{F3A25E48-8EF3-4A3C-B86E-34973AA1581B}" dt="2022-11-06T17:06:21.398" v="258" actId="20577"/>
        <pc:sldMkLst>
          <pc:docMk/>
          <pc:sldMk cId="2172867890" sldId="270"/>
        </pc:sldMkLst>
        <pc:spChg chg="mod">
          <ac:chgData name="Graham Beynon" userId="4329e3ac-bad3-40d5-88b9-503d515baeab" providerId="ADAL" clId="{F3A25E48-8EF3-4A3C-B86E-34973AA1581B}" dt="2022-11-06T16:34:04.779" v="40"/>
          <ac:spMkLst>
            <pc:docMk/>
            <pc:sldMk cId="2172867890" sldId="270"/>
            <ac:spMk id="2" creationId="{BF5E8279-F843-3C7C-6528-885F501169B5}"/>
          </ac:spMkLst>
        </pc:spChg>
        <pc:spChg chg="mod">
          <ac:chgData name="Graham Beynon" userId="4329e3ac-bad3-40d5-88b9-503d515baeab" providerId="ADAL" clId="{F3A25E48-8EF3-4A3C-B86E-34973AA1581B}" dt="2022-11-06T17:06:21.398" v="258" actId="20577"/>
          <ac:spMkLst>
            <pc:docMk/>
            <pc:sldMk cId="2172867890" sldId="270"/>
            <ac:spMk id="9" creationId="{4F08CE18-D1A3-D8ED-5FF7-F9D2CA1F3DE0}"/>
          </ac:spMkLst>
        </pc:spChg>
      </pc:sldChg>
      <pc:sldChg chg="modSp mod">
        <pc:chgData name="Graham Beynon" userId="4329e3ac-bad3-40d5-88b9-503d515baeab" providerId="ADAL" clId="{F3A25E48-8EF3-4A3C-B86E-34973AA1581B}" dt="2022-11-06T16:34:07.324" v="41"/>
        <pc:sldMkLst>
          <pc:docMk/>
          <pc:sldMk cId="1256748408" sldId="271"/>
        </pc:sldMkLst>
        <pc:spChg chg="mod">
          <ac:chgData name="Graham Beynon" userId="4329e3ac-bad3-40d5-88b9-503d515baeab" providerId="ADAL" clId="{F3A25E48-8EF3-4A3C-B86E-34973AA1581B}" dt="2022-11-06T16:34:07.324" v="41"/>
          <ac:spMkLst>
            <pc:docMk/>
            <pc:sldMk cId="1256748408" sldId="271"/>
            <ac:spMk id="2" creationId="{BF5E8279-F843-3C7C-6528-885F501169B5}"/>
          </ac:spMkLst>
        </pc:spChg>
      </pc:sldChg>
      <pc:sldChg chg="modSp mod">
        <pc:chgData name="Graham Beynon" userId="4329e3ac-bad3-40d5-88b9-503d515baeab" providerId="ADAL" clId="{F3A25E48-8EF3-4A3C-B86E-34973AA1581B}" dt="2022-11-06T16:34:10.677" v="42"/>
        <pc:sldMkLst>
          <pc:docMk/>
          <pc:sldMk cId="308803251" sldId="272"/>
        </pc:sldMkLst>
        <pc:spChg chg="mod">
          <ac:chgData name="Graham Beynon" userId="4329e3ac-bad3-40d5-88b9-503d515baeab" providerId="ADAL" clId="{F3A25E48-8EF3-4A3C-B86E-34973AA1581B}" dt="2022-11-06T16:34:10.677" v="42"/>
          <ac:spMkLst>
            <pc:docMk/>
            <pc:sldMk cId="308803251" sldId="272"/>
            <ac:spMk id="2" creationId="{BF5E8279-F843-3C7C-6528-885F501169B5}"/>
          </ac:spMkLst>
        </pc:spChg>
      </pc:sldChg>
      <pc:sldChg chg="modSp mod">
        <pc:chgData name="Graham Beynon" userId="4329e3ac-bad3-40d5-88b9-503d515baeab" providerId="ADAL" clId="{F3A25E48-8EF3-4A3C-B86E-34973AA1581B}" dt="2022-11-06T17:06:49.173" v="259" actId="255"/>
        <pc:sldMkLst>
          <pc:docMk/>
          <pc:sldMk cId="1874512862" sldId="273"/>
        </pc:sldMkLst>
        <pc:spChg chg="mod">
          <ac:chgData name="Graham Beynon" userId="4329e3ac-bad3-40d5-88b9-503d515baeab" providerId="ADAL" clId="{F3A25E48-8EF3-4A3C-B86E-34973AA1581B}" dt="2022-11-06T16:34:13.165" v="43"/>
          <ac:spMkLst>
            <pc:docMk/>
            <pc:sldMk cId="1874512862" sldId="273"/>
            <ac:spMk id="2" creationId="{BF5E8279-F843-3C7C-6528-885F501169B5}"/>
          </ac:spMkLst>
        </pc:spChg>
        <pc:spChg chg="mod">
          <ac:chgData name="Graham Beynon" userId="4329e3ac-bad3-40d5-88b9-503d515baeab" providerId="ADAL" clId="{F3A25E48-8EF3-4A3C-B86E-34973AA1581B}" dt="2022-11-06T17:06:49.173" v="259" actId="255"/>
          <ac:spMkLst>
            <pc:docMk/>
            <pc:sldMk cId="1874512862" sldId="273"/>
            <ac:spMk id="6" creationId="{D337D8C3-D72A-62BA-0C2B-BC19C774CB84}"/>
          </ac:spMkLst>
        </pc:spChg>
      </pc:sldChg>
      <pc:sldChg chg="modSp mod modAnim">
        <pc:chgData name="Graham Beynon" userId="4329e3ac-bad3-40d5-88b9-503d515baeab" providerId="ADAL" clId="{F3A25E48-8EF3-4A3C-B86E-34973AA1581B}" dt="2022-11-06T17:04:55.311" v="256" actId="20578"/>
        <pc:sldMkLst>
          <pc:docMk/>
          <pc:sldMk cId="3376287580" sldId="274"/>
        </pc:sldMkLst>
        <pc:spChg chg="mod">
          <ac:chgData name="Graham Beynon" userId="4329e3ac-bad3-40d5-88b9-503d515baeab" providerId="ADAL" clId="{F3A25E48-8EF3-4A3C-B86E-34973AA1581B}" dt="2022-11-06T16:34:15.927" v="44"/>
          <ac:spMkLst>
            <pc:docMk/>
            <pc:sldMk cId="3376287580" sldId="274"/>
            <ac:spMk id="2" creationId="{BF5E8279-F843-3C7C-6528-885F501169B5}"/>
          </ac:spMkLst>
        </pc:spChg>
        <pc:spChg chg="mod">
          <ac:chgData name="Graham Beynon" userId="4329e3ac-bad3-40d5-88b9-503d515baeab" providerId="ADAL" clId="{F3A25E48-8EF3-4A3C-B86E-34973AA1581B}" dt="2022-11-06T17:04:55.311" v="256" actId="20578"/>
          <ac:spMkLst>
            <pc:docMk/>
            <pc:sldMk cId="3376287580" sldId="274"/>
            <ac:spMk id="9" creationId="{4F08CE18-D1A3-D8ED-5FF7-F9D2CA1F3DE0}"/>
          </ac:spMkLst>
        </pc:spChg>
      </pc:sldChg>
      <pc:sldChg chg="addSp delSp modSp add mod delAnim modAnim">
        <pc:chgData name="Graham Beynon" userId="4329e3ac-bad3-40d5-88b9-503d515baeab" providerId="ADAL" clId="{F3A25E48-8EF3-4A3C-B86E-34973AA1581B}" dt="2022-11-06T17:02:03.584" v="252" actId="5793"/>
        <pc:sldMkLst>
          <pc:docMk/>
          <pc:sldMk cId="726975058" sldId="275"/>
        </pc:sldMkLst>
        <pc:spChg chg="add mod">
          <ac:chgData name="Graham Beynon" userId="4329e3ac-bad3-40d5-88b9-503d515baeab" providerId="ADAL" clId="{F3A25E48-8EF3-4A3C-B86E-34973AA1581B}" dt="2022-11-06T17:02:03.584" v="252" actId="5793"/>
          <ac:spMkLst>
            <pc:docMk/>
            <pc:sldMk cId="726975058" sldId="275"/>
            <ac:spMk id="4" creationId="{AB1D0771-0CBF-23B2-72D1-3FA248432A9F}"/>
          </ac:spMkLst>
        </pc:spChg>
        <pc:spChg chg="del mod">
          <ac:chgData name="Graham Beynon" userId="4329e3ac-bad3-40d5-88b9-503d515baeab" providerId="ADAL" clId="{F3A25E48-8EF3-4A3C-B86E-34973AA1581B}" dt="2022-11-06T17:01:15.633" v="93" actId="478"/>
          <ac:spMkLst>
            <pc:docMk/>
            <pc:sldMk cId="726975058" sldId="275"/>
            <ac:spMk id="9" creationId="{4F08CE18-D1A3-D8ED-5FF7-F9D2CA1F3DE0}"/>
          </ac:spMkLst>
        </pc:spChg>
        <pc:grpChg chg="del">
          <ac:chgData name="Graham Beynon" userId="4329e3ac-bad3-40d5-88b9-503d515baeab" providerId="ADAL" clId="{F3A25E48-8EF3-4A3C-B86E-34973AA1581B}" dt="2022-11-06T17:00:41.520" v="74" actId="478"/>
          <ac:grpSpMkLst>
            <pc:docMk/>
            <pc:sldMk cId="726975058" sldId="275"/>
            <ac:grpSpMk id="19" creationId="{E77305F0-A3ED-5397-9D1F-E0027122F57D}"/>
          </ac:grpSpMkLst>
        </pc:grpChg>
      </pc:sldChg>
      <pc:sldChg chg="addSp delSp new mod">
        <pc:chgData name="Graham Beynon" userId="4329e3ac-bad3-40d5-88b9-503d515baeab" providerId="ADAL" clId="{F3A25E48-8EF3-4A3C-B86E-34973AA1581B}" dt="2022-11-06T17:14:34.773" v="263"/>
        <pc:sldMkLst>
          <pc:docMk/>
          <pc:sldMk cId="1160775613" sldId="276"/>
        </pc:sldMkLst>
        <pc:spChg chg="del">
          <ac:chgData name="Graham Beynon" userId="4329e3ac-bad3-40d5-88b9-503d515baeab" providerId="ADAL" clId="{F3A25E48-8EF3-4A3C-B86E-34973AA1581B}" dt="2022-11-06T17:14:32.996" v="262" actId="478"/>
          <ac:spMkLst>
            <pc:docMk/>
            <pc:sldMk cId="1160775613" sldId="276"/>
            <ac:spMk id="2" creationId="{C029C57E-1DF2-C40F-6106-688BD3748679}"/>
          </ac:spMkLst>
        </pc:spChg>
        <pc:spChg chg="del">
          <ac:chgData name="Graham Beynon" userId="4329e3ac-bad3-40d5-88b9-503d515baeab" providerId="ADAL" clId="{F3A25E48-8EF3-4A3C-B86E-34973AA1581B}" dt="2022-11-06T17:14:31.684" v="261" actId="478"/>
          <ac:spMkLst>
            <pc:docMk/>
            <pc:sldMk cId="1160775613" sldId="276"/>
            <ac:spMk id="3" creationId="{360F7229-5706-8A02-52D3-A0EFDC18508E}"/>
          </ac:spMkLst>
        </pc:spChg>
        <pc:picChg chg="add">
          <ac:chgData name="Graham Beynon" userId="4329e3ac-bad3-40d5-88b9-503d515baeab" providerId="ADAL" clId="{F3A25E48-8EF3-4A3C-B86E-34973AA1581B}" dt="2022-11-06T17:14:34.773" v="263"/>
          <ac:picMkLst>
            <pc:docMk/>
            <pc:sldMk cId="1160775613" sldId="276"/>
            <ac:picMk id="1026" creationId="{5C856831-1588-6EB1-66C2-FBE5B5C3DB43}"/>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E2D9A-8C89-0180-D9CB-4D8FDA7892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FE7C435-B2B4-57E1-221B-5209964384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289511E-CC89-0377-13AD-308F5F69C2FF}"/>
              </a:ext>
            </a:extLst>
          </p:cNvPr>
          <p:cNvSpPr>
            <a:spLocks noGrp="1"/>
          </p:cNvSpPr>
          <p:nvPr>
            <p:ph type="dt" sz="half" idx="10"/>
          </p:nvPr>
        </p:nvSpPr>
        <p:spPr/>
        <p:txBody>
          <a:bodyPr/>
          <a:lstStyle/>
          <a:p>
            <a:fld id="{D15C6D67-C25C-4A6F-B518-F834D5BF940E}" type="datetimeFigureOut">
              <a:rPr lang="en-GB" smtClean="0"/>
              <a:t>06/11/2022</a:t>
            </a:fld>
            <a:endParaRPr lang="en-GB"/>
          </a:p>
        </p:txBody>
      </p:sp>
      <p:sp>
        <p:nvSpPr>
          <p:cNvPr id="5" name="Footer Placeholder 4">
            <a:extLst>
              <a:ext uri="{FF2B5EF4-FFF2-40B4-BE49-F238E27FC236}">
                <a16:creationId xmlns:a16="http://schemas.microsoft.com/office/drawing/2014/main" id="{2909D075-9ABF-C15A-E544-E46FB4C1B5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393E50-D265-DC71-8085-E952A89B3897}"/>
              </a:ext>
            </a:extLst>
          </p:cNvPr>
          <p:cNvSpPr>
            <a:spLocks noGrp="1"/>
          </p:cNvSpPr>
          <p:nvPr>
            <p:ph type="sldNum" sz="quarter" idx="12"/>
          </p:nvPr>
        </p:nvSpPr>
        <p:spPr/>
        <p:txBody>
          <a:bodyPr/>
          <a:lstStyle/>
          <a:p>
            <a:fld id="{CFE8A9B0-12B7-44B8-AB8B-FF8509786FC2}" type="slidenum">
              <a:rPr lang="en-GB" smtClean="0"/>
              <a:t>‹#›</a:t>
            </a:fld>
            <a:endParaRPr lang="en-GB"/>
          </a:p>
        </p:txBody>
      </p:sp>
    </p:spTree>
    <p:extLst>
      <p:ext uri="{BB962C8B-B14F-4D97-AF65-F5344CB8AC3E}">
        <p14:creationId xmlns:p14="http://schemas.microsoft.com/office/powerpoint/2010/main" val="399912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D63BE-0340-65D1-030E-FD6B5B9C019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1A7DE1-7877-6BE7-B885-F7943213E2B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D5AF3D-6757-4788-7182-7524A1EB5E9F}"/>
              </a:ext>
            </a:extLst>
          </p:cNvPr>
          <p:cNvSpPr>
            <a:spLocks noGrp="1"/>
          </p:cNvSpPr>
          <p:nvPr>
            <p:ph type="dt" sz="half" idx="10"/>
          </p:nvPr>
        </p:nvSpPr>
        <p:spPr/>
        <p:txBody>
          <a:bodyPr/>
          <a:lstStyle/>
          <a:p>
            <a:fld id="{D15C6D67-C25C-4A6F-B518-F834D5BF940E}" type="datetimeFigureOut">
              <a:rPr lang="en-GB" smtClean="0"/>
              <a:t>06/11/2022</a:t>
            </a:fld>
            <a:endParaRPr lang="en-GB"/>
          </a:p>
        </p:txBody>
      </p:sp>
      <p:sp>
        <p:nvSpPr>
          <p:cNvPr id="5" name="Footer Placeholder 4">
            <a:extLst>
              <a:ext uri="{FF2B5EF4-FFF2-40B4-BE49-F238E27FC236}">
                <a16:creationId xmlns:a16="http://schemas.microsoft.com/office/drawing/2014/main" id="{6192BEC6-9190-1998-8A5D-D1B9F4E8339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FD50370-FFD6-CF98-AF50-7BFDCF002104}"/>
              </a:ext>
            </a:extLst>
          </p:cNvPr>
          <p:cNvSpPr>
            <a:spLocks noGrp="1"/>
          </p:cNvSpPr>
          <p:nvPr>
            <p:ph type="sldNum" sz="quarter" idx="12"/>
          </p:nvPr>
        </p:nvSpPr>
        <p:spPr/>
        <p:txBody>
          <a:bodyPr/>
          <a:lstStyle/>
          <a:p>
            <a:fld id="{CFE8A9B0-12B7-44B8-AB8B-FF8509786FC2}" type="slidenum">
              <a:rPr lang="en-GB" smtClean="0"/>
              <a:t>‹#›</a:t>
            </a:fld>
            <a:endParaRPr lang="en-GB"/>
          </a:p>
        </p:txBody>
      </p:sp>
    </p:spTree>
    <p:extLst>
      <p:ext uri="{BB962C8B-B14F-4D97-AF65-F5344CB8AC3E}">
        <p14:creationId xmlns:p14="http://schemas.microsoft.com/office/powerpoint/2010/main" val="186966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DA62BA-C367-E5BB-BAB9-BAA1C4B9341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CCA0219-9B1F-2F7D-B8F8-4D94A24DD4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3E9AD4-1181-A648-C47A-0B29FC88F8D6}"/>
              </a:ext>
            </a:extLst>
          </p:cNvPr>
          <p:cNvSpPr>
            <a:spLocks noGrp="1"/>
          </p:cNvSpPr>
          <p:nvPr>
            <p:ph type="dt" sz="half" idx="10"/>
          </p:nvPr>
        </p:nvSpPr>
        <p:spPr/>
        <p:txBody>
          <a:bodyPr/>
          <a:lstStyle/>
          <a:p>
            <a:fld id="{D15C6D67-C25C-4A6F-B518-F834D5BF940E}" type="datetimeFigureOut">
              <a:rPr lang="en-GB" smtClean="0"/>
              <a:t>06/11/2022</a:t>
            </a:fld>
            <a:endParaRPr lang="en-GB"/>
          </a:p>
        </p:txBody>
      </p:sp>
      <p:sp>
        <p:nvSpPr>
          <p:cNvPr id="5" name="Footer Placeholder 4">
            <a:extLst>
              <a:ext uri="{FF2B5EF4-FFF2-40B4-BE49-F238E27FC236}">
                <a16:creationId xmlns:a16="http://schemas.microsoft.com/office/drawing/2014/main" id="{13B7A423-8156-9C7F-7DCF-617C82BAC9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E4D8C06-F508-D80F-6E95-27ABCB40AB22}"/>
              </a:ext>
            </a:extLst>
          </p:cNvPr>
          <p:cNvSpPr>
            <a:spLocks noGrp="1"/>
          </p:cNvSpPr>
          <p:nvPr>
            <p:ph type="sldNum" sz="quarter" idx="12"/>
          </p:nvPr>
        </p:nvSpPr>
        <p:spPr/>
        <p:txBody>
          <a:bodyPr/>
          <a:lstStyle/>
          <a:p>
            <a:fld id="{CFE8A9B0-12B7-44B8-AB8B-FF8509786FC2}" type="slidenum">
              <a:rPr lang="en-GB" smtClean="0"/>
              <a:t>‹#›</a:t>
            </a:fld>
            <a:endParaRPr lang="en-GB"/>
          </a:p>
        </p:txBody>
      </p:sp>
    </p:spTree>
    <p:extLst>
      <p:ext uri="{BB962C8B-B14F-4D97-AF65-F5344CB8AC3E}">
        <p14:creationId xmlns:p14="http://schemas.microsoft.com/office/powerpoint/2010/main" val="22509885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7ECA0-A7DC-6B81-766F-4689DE2C42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2DA80B2-7CEC-3AE3-B02D-28CD234AF3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FD332CC-E1A9-BD81-031C-653002BA2178}"/>
              </a:ext>
            </a:extLst>
          </p:cNvPr>
          <p:cNvSpPr>
            <a:spLocks noGrp="1"/>
          </p:cNvSpPr>
          <p:nvPr>
            <p:ph type="dt" sz="half" idx="10"/>
          </p:nvPr>
        </p:nvSpPr>
        <p:spPr/>
        <p:txBody>
          <a:bodyPr/>
          <a:lstStyle/>
          <a:p>
            <a:fld id="{65510E84-8AD4-4763-8D29-E5512F834AF7}" type="datetimeFigureOut">
              <a:rPr lang="en-GB" smtClean="0"/>
              <a:t>06/11/2022</a:t>
            </a:fld>
            <a:endParaRPr lang="en-GB"/>
          </a:p>
        </p:txBody>
      </p:sp>
      <p:sp>
        <p:nvSpPr>
          <p:cNvPr id="5" name="Footer Placeholder 4">
            <a:extLst>
              <a:ext uri="{FF2B5EF4-FFF2-40B4-BE49-F238E27FC236}">
                <a16:creationId xmlns:a16="http://schemas.microsoft.com/office/drawing/2014/main" id="{CA6635A2-2EF0-3882-9E85-572E7C245C5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5CEDF1-279F-5540-6AC6-409ABD934844}"/>
              </a:ext>
            </a:extLst>
          </p:cNvPr>
          <p:cNvSpPr>
            <a:spLocks noGrp="1"/>
          </p:cNvSpPr>
          <p:nvPr>
            <p:ph type="sldNum" sz="quarter" idx="12"/>
          </p:nvPr>
        </p:nvSpPr>
        <p:spPr/>
        <p:txBody>
          <a:bodyPr/>
          <a:lstStyle/>
          <a:p>
            <a:fld id="{653E2DB2-0832-47DA-857F-0BBBFF339AC8}" type="slidenum">
              <a:rPr lang="en-GB" smtClean="0"/>
              <a:t>‹#›</a:t>
            </a:fld>
            <a:endParaRPr lang="en-GB"/>
          </a:p>
        </p:txBody>
      </p:sp>
    </p:spTree>
    <p:extLst>
      <p:ext uri="{BB962C8B-B14F-4D97-AF65-F5344CB8AC3E}">
        <p14:creationId xmlns:p14="http://schemas.microsoft.com/office/powerpoint/2010/main" val="24898457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C7158-2605-0F53-8EA5-8BA57C12F70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AFA5E3D-0C02-84F7-FDCE-3919A40F8C1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D4FD7B-2D01-03D0-6B01-1E0976F4916E}"/>
              </a:ext>
            </a:extLst>
          </p:cNvPr>
          <p:cNvSpPr>
            <a:spLocks noGrp="1"/>
          </p:cNvSpPr>
          <p:nvPr>
            <p:ph type="dt" sz="half" idx="10"/>
          </p:nvPr>
        </p:nvSpPr>
        <p:spPr/>
        <p:txBody>
          <a:bodyPr/>
          <a:lstStyle/>
          <a:p>
            <a:fld id="{65510E84-8AD4-4763-8D29-E5512F834AF7}" type="datetimeFigureOut">
              <a:rPr lang="en-GB" smtClean="0"/>
              <a:t>06/11/2022</a:t>
            </a:fld>
            <a:endParaRPr lang="en-GB"/>
          </a:p>
        </p:txBody>
      </p:sp>
      <p:sp>
        <p:nvSpPr>
          <p:cNvPr id="5" name="Footer Placeholder 4">
            <a:extLst>
              <a:ext uri="{FF2B5EF4-FFF2-40B4-BE49-F238E27FC236}">
                <a16:creationId xmlns:a16="http://schemas.microsoft.com/office/drawing/2014/main" id="{7BEE32B4-99F6-9176-3BAB-5BD1CF1CD2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56A82A-82B7-F049-74ED-B00744F2DD08}"/>
              </a:ext>
            </a:extLst>
          </p:cNvPr>
          <p:cNvSpPr>
            <a:spLocks noGrp="1"/>
          </p:cNvSpPr>
          <p:nvPr>
            <p:ph type="sldNum" sz="quarter" idx="12"/>
          </p:nvPr>
        </p:nvSpPr>
        <p:spPr/>
        <p:txBody>
          <a:bodyPr/>
          <a:lstStyle/>
          <a:p>
            <a:fld id="{653E2DB2-0832-47DA-857F-0BBBFF339AC8}" type="slidenum">
              <a:rPr lang="en-GB" smtClean="0"/>
              <a:t>‹#›</a:t>
            </a:fld>
            <a:endParaRPr lang="en-GB"/>
          </a:p>
        </p:txBody>
      </p:sp>
    </p:spTree>
    <p:extLst>
      <p:ext uri="{BB962C8B-B14F-4D97-AF65-F5344CB8AC3E}">
        <p14:creationId xmlns:p14="http://schemas.microsoft.com/office/powerpoint/2010/main" val="42493101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90993-F232-F215-39F3-81862F455E7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358B1F2-DD71-130C-A8DA-77A39ECD16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E84F603-B7FA-01A1-15D9-D90A40840C56}"/>
              </a:ext>
            </a:extLst>
          </p:cNvPr>
          <p:cNvSpPr>
            <a:spLocks noGrp="1"/>
          </p:cNvSpPr>
          <p:nvPr>
            <p:ph type="dt" sz="half" idx="10"/>
          </p:nvPr>
        </p:nvSpPr>
        <p:spPr/>
        <p:txBody>
          <a:bodyPr/>
          <a:lstStyle/>
          <a:p>
            <a:fld id="{65510E84-8AD4-4763-8D29-E5512F834AF7}" type="datetimeFigureOut">
              <a:rPr lang="en-GB" smtClean="0"/>
              <a:t>06/11/2022</a:t>
            </a:fld>
            <a:endParaRPr lang="en-GB"/>
          </a:p>
        </p:txBody>
      </p:sp>
      <p:sp>
        <p:nvSpPr>
          <p:cNvPr id="5" name="Footer Placeholder 4">
            <a:extLst>
              <a:ext uri="{FF2B5EF4-FFF2-40B4-BE49-F238E27FC236}">
                <a16:creationId xmlns:a16="http://schemas.microsoft.com/office/drawing/2014/main" id="{29C8498E-1DC7-D42E-BE11-11D263D3034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B1AE838-7DBF-8AD6-3D65-5767D8DFB87E}"/>
              </a:ext>
            </a:extLst>
          </p:cNvPr>
          <p:cNvSpPr>
            <a:spLocks noGrp="1"/>
          </p:cNvSpPr>
          <p:nvPr>
            <p:ph type="sldNum" sz="quarter" idx="12"/>
          </p:nvPr>
        </p:nvSpPr>
        <p:spPr/>
        <p:txBody>
          <a:bodyPr/>
          <a:lstStyle/>
          <a:p>
            <a:fld id="{653E2DB2-0832-47DA-857F-0BBBFF339AC8}" type="slidenum">
              <a:rPr lang="en-GB" smtClean="0"/>
              <a:t>‹#›</a:t>
            </a:fld>
            <a:endParaRPr lang="en-GB"/>
          </a:p>
        </p:txBody>
      </p:sp>
    </p:spTree>
    <p:extLst>
      <p:ext uri="{BB962C8B-B14F-4D97-AF65-F5344CB8AC3E}">
        <p14:creationId xmlns:p14="http://schemas.microsoft.com/office/powerpoint/2010/main" val="25702629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73A1A-4BFF-AE47-6619-FD1A18BF9C1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15EFCAF-CAA8-DD09-BD4B-F488AEEF313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6D7471D-8CC6-D0E8-302F-1D39DA70F8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D1BC8BA-764A-DFBC-1E0C-56EAFF6DD97B}"/>
              </a:ext>
            </a:extLst>
          </p:cNvPr>
          <p:cNvSpPr>
            <a:spLocks noGrp="1"/>
          </p:cNvSpPr>
          <p:nvPr>
            <p:ph type="dt" sz="half" idx="10"/>
          </p:nvPr>
        </p:nvSpPr>
        <p:spPr/>
        <p:txBody>
          <a:bodyPr/>
          <a:lstStyle/>
          <a:p>
            <a:fld id="{65510E84-8AD4-4763-8D29-E5512F834AF7}" type="datetimeFigureOut">
              <a:rPr lang="en-GB" smtClean="0"/>
              <a:t>06/11/2022</a:t>
            </a:fld>
            <a:endParaRPr lang="en-GB"/>
          </a:p>
        </p:txBody>
      </p:sp>
      <p:sp>
        <p:nvSpPr>
          <p:cNvPr id="6" name="Footer Placeholder 5">
            <a:extLst>
              <a:ext uri="{FF2B5EF4-FFF2-40B4-BE49-F238E27FC236}">
                <a16:creationId xmlns:a16="http://schemas.microsoft.com/office/drawing/2014/main" id="{C5784290-98B6-E053-9396-E0C408CC586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21EB89D-9864-2090-C7E7-C42BB3634506}"/>
              </a:ext>
            </a:extLst>
          </p:cNvPr>
          <p:cNvSpPr>
            <a:spLocks noGrp="1"/>
          </p:cNvSpPr>
          <p:nvPr>
            <p:ph type="sldNum" sz="quarter" idx="12"/>
          </p:nvPr>
        </p:nvSpPr>
        <p:spPr/>
        <p:txBody>
          <a:bodyPr/>
          <a:lstStyle/>
          <a:p>
            <a:fld id="{653E2DB2-0832-47DA-857F-0BBBFF339AC8}" type="slidenum">
              <a:rPr lang="en-GB" smtClean="0"/>
              <a:t>‹#›</a:t>
            </a:fld>
            <a:endParaRPr lang="en-GB"/>
          </a:p>
        </p:txBody>
      </p:sp>
    </p:spTree>
    <p:extLst>
      <p:ext uri="{BB962C8B-B14F-4D97-AF65-F5344CB8AC3E}">
        <p14:creationId xmlns:p14="http://schemas.microsoft.com/office/powerpoint/2010/main" val="27336362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5CB33-EFF8-C8B5-4851-5F5F6AF12CC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3CF1CD9-5EB2-9F0D-40DE-4197C47027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10A3FAA-A532-CB5E-9B7C-E0A527D35A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D451163-C7EB-47E8-BB0D-092965E8C2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E48CDA-5C8B-391C-378D-BD6D1790463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FAB82FD-4510-8441-9BE3-4654CC36B333}"/>
              </a:ext>
            </a:extLst>
          </p:cNvPr>
          <p:cNvSpPr>
            <a:spLocks noGrp="1"/>
          </p:cNvSpPr>
          <p:nvPr>
            <p:ph type="dt" sz="half" idx="10"/>
          </p:nvPr>
        </p:nvSpPr>
        <p:spPr/>
        <p:txBody>
          <a:bodyPr/>
          <a:lstStyle/>
          <a:p>
            <a:fld id="{65510E84-8AD4-4763-8D29-E5512F834AF7}" type="datetimeFigureOut">
              <a:rPr lang="en-GB" smtClean="0"/>
              <a:t>06/11/2022</a:t>
            </a:fld>
            <a:endParaRPr lang="en-GB"/>
          </a:p>
        </p:txBody>
      </p:sp>
      <p:sp>
        <p:nvSpPr>
          <p:cNvPr id="8" name="Footer Placeholder 7">
            <a:extLst>
              <a:ext uri="{FF2B5EF4-FFF2-40B4-BE49-F238E27FC236}">
                <a16:creationId xmlns:a16="http://schemas.microsoft.com/office/drawing/2014/main" id="{A17B2EAC-23CA-C840-4DC7-E9FB0D4174C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43753FF-2853-7E66-4A36-D19EB1E56ECC}"/>
              </a:ext>
            </a:extLst>
          </p:cNvPr>
          <p:cNvSpPr>
            <a:spLocks noGrp="1"/>
          </p:cNvSpPr>
          <p:nvPr>
            <p:ph type="sldNum" sz="quarter" idx="12"/>
          </p:nvPr>
        </p:nvSpPr>
        <p:spPr/>
        <p:txBody>
          <a:bodyPr/>
          <a:lstStyle/>
          <a:p>
            <a:fld id="{653E2DB2-0832-47DA-857F-0BBBFF339AC8}" type="slidenum">
              <a:rPr lang="en-GB" smtClean="0"/>
              <a:t>‹#›</a:t>
            </a:fld>
            <a:endParaRPr lang="en-GB"/>
          </a:p>
        </p:txBody>
      </p:sp>
    </p:spTree>
    <p:extLst>
      <p:ext uri="{BB962C8B-B14F-4D97-AF65-F5344CB8AC3E}">
        <p14:creationId xmlns:p14="http://schemas.microsoft.com/office/powerpoint/2010/main" val="14894855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BCA2E-84C4-E2D6-5A40-4D3BFBBC8DA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73C6254-5D91-49FB-E250-0FB29D2C5D1D}"/>
              </a:ext>
            </a:extLst>
          </p:cNvPr>
          <p:cNvSpPr>
            <a:spLocks noGrp="1"/>
          </p:cNvSpPr>
          <p:nvPr>
            <p:ph type="dt" sz="half" idx="10"/>
          </p:nvPr>
        </p:nvSpPr>
        <p:spPr/>
        <p:txBody>
          <a:bodyPr/>
          <a:lstStyle/>
          <a:p>
            <a:fld id="{65510E84-8AD4-4763-8D29-E5512F834AF7}" type="datetimeFigureOut">
              <a:rPr lang="en-GB" smtClean="0"/>
              <a:t>06/11/2022</a:t>
            </a:fld>
            <a:endParaRPr lang="en-GB"/>
          </a:p>
        </p:txBody>
      </p:sp>
      <p:sp>
        <p:nvSpPr>
          <p:cNvPr id="4" name="Footer Placeholder 3">
            <a:extLst>
              <a:ext uri="{FF2B5EF4-FFF2-40B4-BE49-F238E27FC236}">
                <a16:creationId xmlns:a16="http://schemas.microsoft.com/office/drawing/2014/main" id="{50D8F00D-5546-CC6C-FA68-A2EC0D7BFC6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1922D09-588C-139F-786A-4533323DB1D7}"/>
              </a:ext>
            </a:extLst>
          </p:cNvPr>
          <p:cNvSpPr>
            <a:spLocks noGrp="1"/>
          </p:cNvSpPr>
          <p:nvPr>
            <p:ph type="sldNum" sz="quarter" idx="12"/>
          </p:nvPr>
        </p:nvSpPr>
        <p:spPr/>
        <p:txBody>
          <a:bodyPr/>
          <a:lstStyle/>
          <a:p>
            <a:fld id="{653E2DB2-0832-47DA-857F-0BBBFF339AC8}" type="slidenum">
              <a:rPr lang="en-GB" smtClean="0"/>
              <a:t>‹#›</a:t>
            </a:fld>
            <a:endParaRPr lang="en-GB"/>
          </a:p>
        </p:txBody>
      </p:sp>
    </p:spTree>
    <p:extLst>
      <p:ext uri="{BB962C8B-B14F-4D97-AF65-F5344CB8AC3E}">
        <p14:creationId xmlns:p14="http://schemas.microsoft.com/office/powerpoint/2010/main" val="30716886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412837-DB24-6943-ED81-5CE92556D8FB}"/>
              </a:ext>
            </a:extLst>
          </p:cNvPr>
          <p:cNvSpPr>
            <a:spLocks noGrp="1"/>
          </p:cNvSpPr>
          <p:nvPr>
            <p:ph type="dt" sz="half" idx="10"/>
          </p:nvPr>
        </p:nvSpPr>
        <p:spPr/>
        <p:txBody>
          <a:bodyPr/>
          <a:lstStyle/>
          <a:p>
            <a:fld id="{65510E84-8AD4-4763-8D29-E5512F834AF7}" type="datetimeFigureOut">
              <a:rPr lang="en-GB" smtClean="0"/>
              <a:t>06/11/2022</a:t>
            </a:fld>
            <a:endParaRPr lang="en-GB"/>
          </a:p>
        </p:txBody>
      </p:sp>
      <p:sp>
        <p:nvSpPr>
          <p:cNvPr id="3" name="Footer Placeholder 2">
            <a:extLst>
              <a:ext uri="{FF2B5EF4-FFF2-40B4-BE49-F238E27FC236}">
                <a16:creationId xmlns:a16="http://schemas.microsoft.com/office/drawing/2014/main" id="{C0B43376-C6AF-FAD4-F2AA-C09946479FC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EF2CBD3-B0AA-1FEC-0761-AF37D3E7B0B7}"/>
              </a:ext>
            </a:extLst>
          </p:cNvPr>
          <p:cNvSpPr>
            <a:spLocks noGrp="1"/>
          </p:cNvSpPr>
          <p:nvPr>
            <p:ph type="sldNum" sz="quarter" idx="12"/>
          </p:nvPr>
        </p:nvSpPr>
        <p:spPr/>
        <p:txBody>
          <a:bodyPr/>
          <a:lstStyle/>
          <a:p>
            <a:fld id="{653E2DB2-0832-47DA-857F-0BBBFF339AC8}" type="slidenum">
              <a:rPr lang="en-GB" smtClean="0"/>
              <a:t>‹#›</a:t>
            </a:fld>
            <a:endParaRPr lang="en-GB"/>
          </a:p>
        </p:txBody>
      </p:sp>
    </p:spTree>
    <p:extLst>
      <p:ext uri="{BB962C8B-B14F-4D97-AF65-F5344CB8AC3E}">
        <p14:creationId xmlns:p14="http://schemas.microsoft.com/office/powerpoint/2010/main" val="30191805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C348C-094C-AB9A-E406-BAA8C91065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3EB7F8E-E0D6-667D-E15C-0BE8DEAF7D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DC36E39-2E5E-4895-F90F-577E6F7500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F58C00-7243-92CB-C8CA-E680FC9712C3}"/>
              </a:ext>
            </a:extLst>
          </p:cNvPr>
          <p:cNvSpPr>
            <a:spLocks noGrp="1"/>
          </p:cNvSpPr>
          <p:nvPr>
            <p:ph type="dt" sz="half" idx="10"/>
          </p:nvPr>
        </p:nvSpPr>
        <p:spPr/>
        <p:txBody>
          <a:bodyPr/>
          <a:lstStyle/>
          <a:p>
            <a:fld id="{65510E84-8AD4-4763-8D29-E5512F834AF7}" type="datetimeFigureOut">
              <a:rPr lang="en-GB" smtClean="0"/>
              <a:t>06/11/2022</a:t>
            </a:fld>
            <a:endParaRPr lang="en-GB"/>
          </a:p>
        </p:txBody>
      </p:sp>
      <p:sp>
        <p:nvSpPr>
          <p:cNvPr id="6" name="Footer Placeholder 5">
            <a:extLst>
              <a:ext uri="{FF2B5EF4-FFF2-40B4-BE49-F238E27FC236}">
                <a16:creationId xmlns:a16="http://schemas.microsoft.com/office/drawing/2014/main" id="{0B4B1163-5673-2281-9E7C-AB7F5B770E2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1D4B566-63B6-DB7D-43E2-DBBBDB08DB93}"/>
              </a:ext>
            </a:extLst>
          </p:cNvPr>
          <p:cNvSpPr>
            <a:spLocks noGrp="1"/>
          </p:cNvSpPr>
          <p:nvPr>
            <p:ph type="sldNum" sz="quarter" idx="12"/>
          </p:nvPr>
        </p:nvSpPr>
        <p:spPr/>
        <p:txBody>
          <a:bodyPr/>
          <a:lstStyle/>
          <a:p>
            <a:fld id="{653E2DB2-0832-47DA-857F-0BBBFF339AC8}" type="slidenum">
              <a:rPr lang="en-GB" smtClean="0"/>
              <a:t>‹#›</a:t>
            </a:fld>
            <a:endParaRPr lang="en-GB"/>
          </a:p>
        </p:txBody>
      </p:sp>
    </p:spTree>
    <p:extLst>
      <p:ext uri="{BB962C8B-B14F-4D97-AF65-F5344CB8AC3E}">
        <p14:creationId xmlns:p14="http://schemas.microsoft.com/office/powerpoint/2010/main" val="3559311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14790-4887-618B-D1B9-98DA47BEAC2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1521841-DAC6-DCDB-07F2-B35CE7F82EB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1BFF986-D220-159A-CB00-FA9D4B8AF04D}"/>
              </a:ext>
            </a:extLst>
          </p:cNvPr>
          <p:cNvSpPr>
            <a:spLocks noGrp="1"/>
          </p:cNvSpPr>
          <p:nvPr>
            <p:ph type="dt" sz="half" idx="10"/>
          </p:nvPr>
        </p:nvSpPr>
        <p:spPr/>
        <p:txBody>
          <a:bodyPr/>
          <a:lstStyle/>
          <a:p>
            <a:fld id="{D15C6D67-C25C-4A6F-B518-F834D5BF940E}" type="datetimeFigureOut">
              <a:rPr lang="en-GB" smtClean="0"/>
              <a:t>06/11/2022</a:t>
            </a:fld>
            <a:endParaRPr lang="en-GB"/>
          </a:p>
        </p:txBody>
      </p:sp>
      <p:sp>
        <p:nvSpPr>
          <p:cNvPr id="5" name="Footer Placeholder 4">
            <a:extLst>
              <a:ext uri="{FF2B5EF4-FFF2-40B4-BE49-F238E27FC236}">
                <a16:creationId xmlns:a16="http://schemas.microsoft.com/office/drawing/2014/main" id="{A3BD9BCD-8BCA-0AC9-6756-B07A014F227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F34BB24-2B6C-D30A-0C34-120157DB8768}"/>
              </a:ext>
            </a:extLst>
          </p:cNvPr>
          <p:cNvSpPr>
            <a:spLocks noGrp="1"/>
          </p:cNvSpPr>
          <p:nvPr>
            <p:ph type="sldNum" sz="quarter" idx="12"/>
          </p:nvPr>
        </p:nvSpPr>
        <p:spPr/>
        <p:txBody>
          <a:bodyPr/>
          <a:lstStyle/>
          <a:p>
            <a:fld id="{CFE8A9B0-12B7-44B8-AB8B-FF8509786FC2}" type="slidenum">
              <a:rPr lang="en-GB" smtClean="0"/>
              <a:t>‹#›</a:t>
            </a:fld>
            <a:endParaRPr lang="en-GB"/>
          </a:p>
        </p:txBody>
      </p:sp>
    </p:spTree>
    <p:extLst>
      <p:ext uri="{BB962C8B-B14F-4D97-AF65-F5344CB8AC3E}">
        <p14:creationId xmlns:p14="http://schemas.microsoft.com/office/powerpoint/2010/main" val="7671467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E3AD4-1708-D5E9-555F-36AE246168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CDC8120-C42F-0914-AAF7-CF600C07DC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EDB3E7F-26DB-B455-8B64-017164FAEE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B5874D-37D6-A22A-2C2F-B682DF307563}"/>
              </a:ext>
            </a:extLst>
          </p:cNvPr>
          <p:cNvSpPr>
            <a:spLocks noGrp="1"/>
          </p:cNvSpPr>
          <p:nvPr>
            <p:ph type="dt" sz="half" idx="10"/>
          </p:nvPr>
        </p:nvSpPr>
        <p:spPr/>
        <p:txBody>
          <a:bodyPr/>
          <a:lstStyle/>
          <a:p>
            <a:fld id="{65510E84-8AD4-4763-8D29-E5512F834AF7}" type="datetimeFigureOut">
              <a:rPr lang="en-GB" smtClean="0"/>
              <a:t>06/11/2022</a:t>
            </a:fld>
            <a:endParaRPr lang="en-GB"/>
          </a:p>
        </p:txBody>
      </p:sp>
      <p:sp>
        <p:nvSpPr>
          <p:cNvPr id="6" name="Footer Placeholder 5">
            <a:extLst>
              <a:ext uri="{FF2B5EF4-FFF2-40B4-BE49-F238E27FC236}">
                <a16:creationId xmlns:a16="http://schemas.microsoft.com/office/drawing/2014/main" id="{824B80DE-E157-1773-F0BD-9D4627EF6F5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4F1AF15-DA97-CC90-93F3-96CB0EF94C3B}"/>
              </a:ext>
            </a:extLst>
          </p:cNvPr>
          <p:cNvSpPr>
            <a:spLocks noGrp="1"/>
          </p:cNvSpPr>
          <p:nvPr>
            <p:ph type="sldNum" sz="quarter" idx="12"/>
          </p:nvPr>
        </p:nvSpPr>
        <p:spPr/>
        <p:txBody>
          <a:bodyPr/>
          <a:lstStyle/>
          <a:p>
            <a:fld id="{653E2DB2-0832-47DA-857F-0BBBFF339AC8}" type="slidenum">
              <a:rPr lang="en-GB" smtClean="0"/>
              <a:t>‹#›</a:t>
            </a:fld>
            <a:endParaRPr lang="en-GB"/>
          </a:p>
        </p:txBody>
      </p:sp>
    </p:spTree>
    <p:extLst>
      <p:ext uri="{BB962C8B-B14F-4D97-AF65-F5344CB8AC3E}">
        <p14:creationId xmlns:p14="http://schemas.microsoft.com/office/powerpoint/2010/main" val="5240660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9C085-7498-74FE-AE31-6E35F4FB271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A0F6FA0-FB36-F1A5-CB09-E448B3AB8C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588180-9E12-699C-6264-9D8F18EA9E66}"/>
              </a:ext>
            </a:extLst>
          </p:cNvPr>
          <p:cNvSpPr>
            <a:spLocks noGrp="1"/>
          </p:cNvSpPr>
          <p:nvPr>
            <p:ph type="dt" sz="half" idx="10"/>
          </p:nvPr>
        </p:nvSpPr>
        <p:spPr/>
        <p:txBody>
          <a:bodyPr/>
          <a:lstStyle/>
          <a:p>
            <a:fld id="{65510E84-8AD4-4763-8D29-E5512F834AF7}" type="datetimeFigureOut">
              <a:rPr lang="en-GB" smtClean="0"/>
              <a:t>06/11/2022</a:t>
            </a:fld>
            <a:endParaRPr lang="en-GB"/>
          </a:p>
        </p:txBody>
      </p:sp>
      <p:sp>
        <p:nvSpPr>
          <p:cNvPr id="5" name="Footer Placeholder 4">
            <a:extLst>
              <a:ext uri="{FF2B5EF4-FFF2-40B4-BE49-F238E27FC236}">
                <a16:creationId xmlns:a16="http://schemas.microsoft.com/office/drawing/2014/main" id="{5F913A25-F8FA-7057-2E29-D108D0A47BC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A4D1BDB-6013-E2EC-9F12-4802F0C8611A}"/>
              </a:ext>
            </a:extLst>
          </p:cNvPr>
          <p:cNvSpPr>
            <a:spLocks noGrp="1"/>
          </p:cNvSpPr>
          <p:nvPr>
            <p:ph type="sldNum" sz="quarter" idx="12"/>
          </p:nvPr>
        </p:nvSpPr>
        <p:spPr/>
        <p:txBody>
          <a:bodyPr/>
          <a:lstStyle/>
          <a:p>
            <a:fld id="{653E2DB2-0832-47DA-857F-0BBBFF339AC8}" type="slidenum">
              <a:rPr lang="en-GB" smtClean="0"/>
              <a:t>‹#›</a:t>
            </a:fld>
            <a:endParaRPr lang="en-GB"/>
          </a:p>
        </p:txBody>
      </p:sp>
    </p:spTree>
    <p:extLst>
      <p:ext uri="{BB962C8B-B14F-4D97-AF65-F5344CB8AC3E}">
        <p14:creationId xmlns:p14="http://schemas.microsoft.com/office/powerpoint/2010/main" val="26425156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845EEA-3632-4C5A-4267-1B8756313CA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906848B-3E53-4A62-920B-15D3974326C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A1521F0-05D7-05DE-0C33-80DB1445C2C9}"/>
              </a:ext>
            </a:extLst>
          </p:cNvPr>
          <p:cNvSpPr>
            <a:spLocks noGrp="1"/>
          </p:cNvSpPr>
          <p:nvPr>
            <p:ph type="dt" sz="half" idx="10"/>
          </p:nvPr>
        </p:nvSpPr>
        <p:spPr/>
        <p:txBody>
          <a:bodyPr/>
          <a:lstStyle/>
          <a:p>
            <a:fld id="{65510E84-8AD4-4763-8D29-E5512F834AF7}" type="datetimeFigureOut">
              <a:rPr lang="en-GB" smtClean="0"/>
              <a:t>06/11/2022</a:t>
            </a:fld>
            <a:endParaRPr lang="en-GB"/>
          </a:p>
        </p:txBody>
      </p:sp>
      <p:sp>
        <p:nvSpPr>
          <p:cNvPr id="5" name="Footer Placeholder 4">
            <a:extLst>
              <a:ext uri="{FF2B5EF4-FFF2-40B4-BE49-F238E27FC236}">
                <a16:creationId xmlns:a16="http://schemas.microsoft.com/office/drawing/2014/main" id="{31B27805-140F-CC50-2C4C-11AC5C4A90D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F548E97-62BB-EA84-5642-EA269C95A7CE}"/>
              </a:ext>
            </a:extLst>
          </p:cNvPr>
          <p:cNvSpPr>
            <a:spLocks noGrp="1"/>
          </p:cNvSpPr>
          <p:nvPr>
            <p:ph type="sldNum" sz="quarter" idx="12"/>
          </p:nvPr>
        </p:nvSpPr>
        <p:spPr/>
        <p:txBody>
          <a:bodyPr/>
          <a:lstStyle/>
          <a:p>
            <a:fld id="{653E2DB2-0832-47DA-857F-0BBBFF339AC8}" type="slidenum">
              <a:rPr lang="en-GB" smtClean="0"/>
              <a:t>‹#›</a:t>
            </a:fld>
            <a:endParaRPr lang="en-GB"/>
          </a:p>
        </p:txBody>
      </p:sp>
    </p:spTree>
    <p:extLst>
      <p:ext uri="{BB962C8B-B14F-4D97-AF65-F5344CB8AC3E}">
        <p14:creationId xmlns:p14="http://schemas.microsoft.com/office/powerpoint/2010/main" val="2301511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8949C-502E-54A1-E215-AB4D82A14B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80B4A67-1F86-649C-EA06-49736A5863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DDBE954-EFD6-86BD-7F9F-2F19A6B7BFC6}"/>
              </a:ext>
            </a:extLst>
          </p:cNvPr>
          <p:cNvSpPr>
            <a:spLocks noGrp="1"/>
          </p:cNvSpPr>
          <p:nvPr>
            <p:ph type="dt" sz="half" idx="10"/>
          </p:nvPr>
        </p:nvSpPr>
        <p:spPr/>
        <p:txBody>
          <a:bodyPr/>
          <a:lstStyle/>
          <a:p>
            <a:fld id="{D15C6D67-C25C-4A6F-B518-F834D5BF940E}" type="datetimeFigureOut">
              <a:rPr lang="en-GB" smtClean="0"/>
              <a:t>06/11/2022</a:t>
            </a:fld>
            <a:endParaRPr lang="en-GB"/>
          </a:p>
        </p:txBody>
      </p:sp>
      <p:sp>
        <p:nvSpPr>
          <p:cNvPr id="5" name="Footer Placeholder 4">
            <a:extLst>
              <a:ext uri="{FF2B5EF4-FFF2-40B4-BE49-F238E27FC236}">
                <a16:creationId xmlns:a16="http://schemas.microsoft.com/office/drawing/2014/main" id="{455EDD90-13C7-4545-1135-3F26EC504A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FDA249-1B88-512D-91D3-20392FCE5BC0}"/>
              </a:ext>
            </a:extLst>
          </p:cNvPr>
          <p:cNvSpPr>
            <a:spLocks noGrp="1"/>
          </p:cNvSpPr>
          <p:nvPr>
            <p:ph type="sldNum" sz="quarter" idx="12"/>
          </p:nvPr>
        </p:nvSpPr>
        <p:spPr/>
        <p:txBody>
          <a:bodyPr/>
          <a:lstStyle/>
          <a:p>
            <a:fld id="{CFE8A9B0-12B7-44B8-AB8B-FF8509786FC2}" type="slidenum">
              <a:rPr lang="en-GB" smtClean="0"/>
              <a:t>‹#›</a:t>
            </a:fld>
            <a:endParaRPr lang="en-GB"/>
          </a:p>
        </p:txBody>
      </p:sp>
    </p:spTree>
    <p:extLst>
      <p:ext uri="{BB962C8B-B14F-4D97-AF65-F5344CB8AC3E}">
        <p14:creationId xmlns:p14="http://schemas.microsoft.com/office/powerpoint/2010/main" val="1193675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78EF7-7A35-E602-61C9-4BD6139AC46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C065F17-7594-2271-D5C2-BE2E540C1CD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16BAB64-6968-E393-625A-0D9C71D1AF6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76A09BD-4EBF-57FA-C39D-D6A440E51C28}"/>
              </a:ext>
            </a:extLst>
          </p:cNvPr>
          <p:cNvSpPr>
            <a:spLocks noGrp="1"/>
          </p:cNvSpPr>
          <p:nvPr>
            <p:ph type="dt" sz="half" idx="10"/>
          </p:nvPr>
        </p:nvSpPr>
        <p:spPr/>
        <p:txBody>
          <a:bodyPr/>
          <a:lstStyle/>
          <a:p>
            <a:fld id="{D15C6D67-C25C-4A6F-B518-F834D5BF940E}" type="datetimeFigureOut">
              <a:rPr lang="en-GB" smtClean="0"/>
              <a:t>06/11/2022</a:t>
            </a:fld>
            <a:endParaRPr lang="en-GB"/>
          </a:p>
        </p:txBody>
      </p:sp>
      <p:sp>
        <p:nvSpPr>
          <p:cNvPr id="6" name="Footer Placeholder 5">
            <a:extLst>
              <a:ext uri="{FF2B5EF4-FFF2-40B4-BE49-F238E27FC236}">
                <a16:creationId xmlns:a16="http://schemas.microsoft.com/office/drawing/2014/main" id="{7CCEE189-D6CB-D58B-C6F3-4B5D8A61778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E636A5C-A6B2-B0F1-6005-1220B668FADC}"/>
              </a:ext>
            </a:extLst>
          </p:cNvPr>
          <p:cNvSpPr>
            <a:spLocks noGrp="1"/>
          </p:cNvSpPr>
          <p:nvPr>
            <p:ph type="sldNum" sz="quarter" idx="12"/>
          </p:nvPr>
        </p:nvSpPr>
        <p:spPr/>
        <p:txBody>
          <a:bodyPr/>
          <a:lstStyle/>
          <a:p>
            <a:fld id="{CFE8A9B0-12B7-44B8-AB8B-FF8509786FC2}" type="slidenum">
              <a:rPr lang="en-GB" smtClean="0"/>
              <a:t>‹#›</a:t>
            </a:fld>
            <a:endParaRPr lang="en-GB"/>
          </a:p>
        </p:txBody>
      </p:sp>
    </p:spTree>
    <p:extLst>
      <p:ext uri="{BB962C8B-B14F-4D97-AF65-F5344CB8AC3E}">
        <p14:creationId xmlns:p14="http://schemas.microsoft.com/office/powerpoint/2010/main" val="496075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9DF8C-B5FC-6EA8-4100-C57A19C6475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15582AE-6E83-F703-5835-F8DB8622EF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0EF2BC1-88B0-B785-1ED0-B40A393324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0A9DCD5-209A-6F49-3E26-C39CA99FC5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27DEF1E-0FC7-3C6A-3FF8-3C42B2B9EF1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9F594CA-2BCA-7529-DCF2-857075479C24}"/>
              </a:ext>
            </a:extLst>
          </p:cNvPr>
          <p:cNvSpPr>
            <a:spLocks noGrp="1"/>
          </p:cNvSpPr>
          <p:nvPr>
            <p:ph type="dt" sz="half" idx="10"/>
          </p:nvPr>
        </p:nvSpPr>
        <p:spPr/>
        <p:txBody>
          <a:bodyPr/>
          <a:lstStyle/>
          <a:p>
            <a:fld id="{D15C6D67-C25C-4A6F-B518-F834D5BF940E}" type="datetimeFigureOut">
              <a:rPr lang="en-GB" smtClean="0"/>
              <a:t>06/11/2022</a:t>
            </a:fld>
            <a:endParaRPr lang="en-GB"/>
          </a:p>
        </p:txBody>
      </p:sp>
      <p:sp>
        <p:nvSpPr>
          <p:cNvPr id="8" name="Footer Placeholder 7">
            <a:extLst>
              <a:ext uri="{FF2B5EF4-FFF2-40B4-BE49-F238E27FC236}">
                <a16:creationId xmlns:a16="http://schemas.microsoft.com/office/drawing/2014/main" id="{F90C6415-D3BB-B9A7-6020-2D4BC88D957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C2263C8-577C-45DE-882A-83F58F7039A9}"/>
              </a:ext>
            </a:extLst>
          </p:cNvPr>
          <p:cNvSpPr>
            <a:spLocks noGrp="1"/>
          </p:cNvSpPr>
          <p:nvPr>
            <p:ph type="sldNum" sz="quarter" idx="12"/>
          </p:nvPr>
        </p:nvSpPr>
        <p:spPr/>
        <p:txBody>
          <a:bodyPr/>
          <a:lstStyle/>
          <a:p>
            <a:fld id="{CFE8A9B0-12B7-44B8-AB8B-FF8509786FC2}" type="slidenum">
              <a:rPr lang="en-GB" smtClean="0"/>
              <a:t>‹#›</a:t>
            </a:fld>
            <a:endParaRPr lang="en-GB"/>
          </a:p>
        </p:txBody>
      </p:sp>
    </p:spTree>
    <p:extLst>
      <p:ext uri="{BB962C8B-B14F-4D97-AF65-F5344CB8AC3E}">
        <p14:creationId xmlns:p14="http://schemas.microsoft.com/office/powerpoint/2010/main" val="1441421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F23EA-C8C7-15DE-F336-A77C044CEF4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DDDE485-B766-840C-4314-6C58D36848D5}"/>
              </a:ext>
            </a:extLst>
          </p:cNvPr>
          <p:cNvSpPr>
            <a:spLocks noGrp="1"/>
          </p:cNvSpPr>
          <p:nvPr>
            <p:ph type="dt" sz="half" idx="10"/>
          </p:nvPr>
        </p:nvSpPr>
        <p:spPr/>
        <p:txBody>
          <a:bodyPr/>
          <a:lstStyle/>
          <a:p>
            <a:fld id="{D15C6D67-C25C-4A6F-B518-F834D5BF940E}" type="datetimeFigureOut">
              <a:rPr lang="en-GB" smtClean="0"/>
              <a:t>06/11/2022</a:t>
            </a:fld>
            <a:endParaRPr lang="en-GB"/>
          </a:p>
        </p:txBody>
      </p:sp>
      <p:sp>
        <p:nvSpPr>
          <p:cNvPr id="4" name="Footer Placeholder 3">
            <a:extLst>
              <a:ext uri="{FF2B5EF4-FFF2-40B4-BE49-F238E27FC236}">
                <a16:creationId xmlns:a16="http://schemas.microsoft.com/office/drawing/2014/main" id="{C0957CAB-796D-99B2-1229-83B33320F62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D678035-BD8D-9C0B-1B63-BD92FE30F1EE}"/>
              </a:ext>
            </a:extLst>
          </p:cNvPr>
          <p:cNvSpPr>
            <a:spLocks noGrp="1"/>
          </p:cNvSpPr>
          <p:nvPr>
            <p:ph type="sldNum" sz="quarter" idx="12"/>
          </p:nvPr>
        </p:nvSpPr>
        <p:spPr/>
        <p:txBody>
          <a:bodyPr/>
          <a:lstStyle/>
          <a:p>
            <a:fld id="{CFE8A9B0-12B7-44B8-AB8B-FF8509786FC2}" type="slidenum">
              <a:rPr lang="en-GB" smtClean="0"/>
              <a:t>‹#›</a:t>
            </a:fld>
            <a:endParaRPr lang="en-GB"/>
          </a:p>
        </p:txBody>
      </p:sp>
    </p:spTree>
    <p:extLst>
      <p:ext uri="{BB962C8B-B14F-4D97-AF65-F5344CB8AC3E}">
        <p14:creationId xmlns:p14="http://schemas.microsoft.com/office/powerpoint/2010/main" val="1526157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59EC99-AE04-7B3D-1C05-E6FF28E6CE58}"/>
              </a:ext>
            </a:extLst>
          </p:cNvPr>
          <p:cNvSpPr>
            <a:spLocks noGrp="1"/>
          </p:cNvSpPr>
          <p:nvPr>
            <p:ph type="dt" sz="half" idx="10"/>
          </p:nvPr>
        </p:nvSpPr>
        <p:spPr/>
        <p:txBody>
          <a:bodyPr/>
          <a:lstStyle/>
          <a:p>
            <a:fld id="{D15C6D67-C25C-4A6F-B518-F834D5BF940E}" type="datetimeFigureOut">
              <a:rPr lang="en-GB" smtClean="0"/>
              <a:t>06/11/2022</a:t>
            </a:fld>
            <a:endParaRPr lang="en-GB"/>
          </a:p>
        </p:txBody>
      </p:sp>
      <p:sp>
        <p:nvSpPr>
          <p:cNvPr id="3" name="Footer Placeholder 2">
            <a:extLst>
              <a:ext uri="{FF2B5EF4-FFF2-40B4-BE49-F238E27FC236}">
                <a16:creationId xmlns:a16="http://schemas.microsoft.com/office/drawing/2014/main" id="{E95D72F8-562E-29D0-8582-D8FAA94BCBD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4D830A2-5477-5F97-25BC-34701CD0F975}"/>
              </a:ext>
            </a:extLst>
          </p:cNvPr>
          <p:cNvSpPr>
            <a:spLocks noGrp="1"/>
          </p:cNvSpPr>
          <p:nvPr>
            <p:ph type="sldNum" sz="quarter" idx="12"/>
          </p:nvPr>
        </p:nvSpPr>
        <p:spPr/>
        <p:txBody>
          <a:bodyPr/>
          <a:lstStyle/>
          <a:p>
            <a:fld id="{CFE8A9B0-12B7-44B8-AB8B-FF8509786FC2}" type="slidenum">
              <a:rPr lang="en-GB" smtClean="0"/>
              <a:t>‹#›</a:t>
            </a:fld>
            <a:endParaRPr lang="en-GB"/>
          </a:p>
        </p:txBody>
      </p:sp>
    </p:spTree>
    <p:extLst>
      <p:ext uri="{BB962C8B-B14F-4D97-AF65-F5344CB8AC3E}">
        <p14:creationId xmlns:p14="http://schemas.microsoft.com/office/powerpoint/2010/main" val="21036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E31F3-0BAA-51AC-0BA2-DA10E3DC3F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4499F00-957D-8EA6-02C7-0A3614EA26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FD6AB3D-3D5D-2B04-AC79-FC68F90500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C6F507-158E-114D-28D4-FEB678E6CA1F}"/>
              </a:ext>
            </a:extLst>
          </p:cNvPr>
          <p:cNvSpPr>
            <a:spLocks noGrp="1"/>
          </p:cNvSpPr>
          <p:nvPr>
            <p:ph type="dt" sz="half" idx="10"/>
          </p:nvPr>
        </p:nvSpPr>
        <p:spPr/>
        <p:txBody>
          <a:bodyPr/>
          <a:lstStyle/>
          <a:p>
            <a:fld id="{D15C6D67-C25C-4A6F-B518-F834D5BF940E}" type="datetimeFigureOut">
              <a:rPr lang="en-GB" smtClean="0"/>
              <a:t>06/11/2022</a:t>
            </a:fld>
            <a:endParaRPr lang="en-GB"/>
          </a:p>
        </p:txBody>
      </p:sp>
      <p:sp>
        <p:nvSpPr>
          <p:cNvPr id="6" name="Footer Placeholder 5">
            <a:extLst>
              <a:ext uri="{FF2B5EF4-FFF2-40B4-BE49-F238E27FC236}">
                <a16:creationId xmlns:a16="http://schemas.microsoft.com/office/drawing/2014/main" id="{04C0C89D-D0D3-EBBD-6474-7CFAA8F47DA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30135C7-4DC4-B506-8C51-3F475B496C8E}"/>
              </a:ext>
            </a:extLst>
          </p:cNvPr>
          <p:cNvSpPr>
            <a:spLocks noGrp="1"/>
          </p:cNvSpPr>
          <p:nvPr>
            <p:ph type="sldNum" sz="quarter" idx="12"/>
          </p:nvPr>
        </p:nvSpPr>
        <p:spPr/>
        <p:txBody>
          <a:bodyPr/>
          <a:lstStyle/>
          <a:p>
            <a:fld id="{CFE8A9B0-12B7-44B8-AB8B-FF8509786FC2}" type="slidenum">
              <a:rPr lang="en-GB" smtClean="0"/>
              <a:t>‹#›</a:t>
            </a:fld>
            <a:endParaRPr lang="en-GB"/>
          </a:p>
        </p:txBody>
      </p:sp>
    </p:spTree>
    <p:extLst>
      <p:ext uri="{BB962C8B-B14F-4D97-AF65-F5344CB8AC3E}">
        <p14:creationId xmlns:p14="http://schemas.microsoft.com/office/powerpoint/2010/main" val="49712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0C05C-4F19-47B7-2E91-0D77CD5564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3F4A932-5811-7D21-DB45-5FAAC6D17A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0D99D95-FE3C-61F7-C380-2FC2D47281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2D90E0-1390-7869-6A02-1222CB45717F}"/>
              </a:ext>
            </a:extLst>
          </p:cNvPr>
          <p:cNvSpPr>
            <a:spLocks noGrp="1"/>
          </p:cNvSpPr>
          <p:nvPr>
            <p:ph type="dt" sz="half" idx="10"/>
          </p:nvPr>
        </p:nvSpPr>
        <p:spPr/>
        <p:txBody>
          <a:bodyPr/>
          <a:lstStyle/>
          <a:p>
            <a:fld id="{D15C6D67-C25C-4A6F-B518-F834D5BF940E}" type="datetimeFigureOut">
              <a:rPr lang="en-GB" smtClean="0"/>
              <a:t>06/11/2022</a:t>
            </a:fld>
            <a:endParaRPr lang="en-GB"/>
          </a:p>
        </p:txBody>
      </p:sp>
      <p:sp>
        <p:nvSpPr>
          <p:cNvPr id="6" name="Footer Placeholder 5">
            <a:extLst>
              <a:ext uri="{FF2B5EF4-FFF2-40B4-BE49-F238E27FC236}">
                <a16:creationId xmlns:a16="http://schemas.microsoft.com/office/drawing/2014/main" id="{3F22795C-4653-02D1-78C0-90B7BA07ACC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C7FA74D-11F3-3B74-8AD0-A48FF86F3A51}"/>
              </a:ext>
            </a:extLst>
          </p:cNvPr>
          <p:cNvSpPr>
            <a:spLocks noGrp="1"/>
          </p:cNvSpPr>
          <p:nvPr>
            <p:ph type="sldNum" sz="quarter" idx="12"/>
          </p:nvPr>
        </p:nvSpPr>
        <p:spPr/>
        <p:txBody>
          <a:bodyPr/>
          <a:lstStyle/>
          <a:p>
            <a:fld id="{CFE8A9B0-12B7-44B8-AB8B-FF8509786FC2}" type="slidenum">
              <a:rPr lang="en-GB" smtClean="0"/>
              <a:t>‹#›</a:t>
            </a:fld>
            <a:endParaRPr lang="en-GB"/>
          </a:p>
        </p:txBody>
      </p:sp>
    </p:spTree>
    <p:extLst>
      <p:ext uri="{BB962C8B-B14F-4D97-AF65-F5344CB8AC3E}">
        <p14:creationId xmlns:p14="http://schemas.microsoft.com/office/powerpoint/2010/main" val="3446639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3F0145-9E3E-2142-06F4-4F4AB26D88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1C263F6-F4C0-6DFB-7666-43725D2145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0CCAADC-96C8-4B25-545E-134692934D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5C6D67-C25C-4A6F-B518-F834D5BF940E}" type="datetimeFigureOut">
              <a:rPr lang="en-GB" smtClean="0"/>
              <a:t>06/11/2022</a:t>
            </a:fld>
            <a:endParaRPr lang="en-GB"/>
          </a:p>
        </p:txBody>
      </p:sp>
      <p:sp>
        <p:nvSpPr>
          <p:cNvPr id="5" name="Footer Placeholder 4">
            <a:extLst>
              <a:ext uri="{FF2B5EF4-FFF2-40B4-BE49-F238E27FC236}">
                <a16:creationId xmlns:a16="http://schemas.microsoft.com/office/drawing/2014/main" id="{153EFA2F-930D-12C3-AE51-08A566C79B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8C641F0-C1AB-CBBA-AE96-141697AAAA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E8A9B0-12B7-44B8-AB8B-FF8509786FC2}" type="slidenum">
              <a:rPr lang="en-GB" smtClean="0"/>
              <a:t>‹#›</a:t>
            </a:fld>
            <a:endParaRPr lang="en-GB"/>
          </a:p>
        </p:txBody>
      </p:sp>
    </p:spTree>
    <p:extLst>
      <p:ext uri="{BB962C8B-B14F-4D97-AF65-F5344CB8AC3E}">
        <p14:creationId xmlns:p14="http://schemas.microsoft.com/office/powerpoint/2010/main" val="29465864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0B3BCA-5D1C-D4EC-1BC6-B644221681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8FBEB65-4A50-E4CB-5519-71F6BF1556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2161AF5-946B-0D59-37AC-BFCF7DE85F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510E84-8AD4-4763-8D29-E5512F834AF7}" type="datetimeFigureOut">
              <a:rPr lang="en-GB" smtClean="0"/>
              <a:t>06/11/2022</a:t>
            </a:fld>
            <a:endParaRPr lang="en-GB"/>
          </a:p>
        </p:txBody>
      </p:sp>
      <p:sp>
        <p:nvSpPr>
          <p:cNvPr id="5" name="Footer Placeholder 4">
            <a:extLst>
              <a:ext uri="{FF2B5EF4-FFF2-40B4-BE49-F238E27FC236}">
                <a16:creationId xmlns:a16="http://schemas.microsoft.com/office/drawing/2014/main" id="{7994BF39-0E48-5DAB-DDC4-3EB6176882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F010FD6-BCA0-A8A4-9363-055432EB14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3E2DB2-0832-47DA-857F-0BBBFF339AC8}" type="slidenum">
              <a:rPr lang="en-GB" smtClean="0"/>
              <a:t>‹#›</a:t>
            </a:fld>
            <a:endParaRPr lang="en-GB"/>
          </a:p>
        </p:txBody>
      </p:sp>
    </p:spTree>
    <p:extLst>
      <p:ext uri="{BB962C8B-B14F-4D97-AF65-F5344CB8AC3E}">
        <p14:creationId xmlns:p14="http://schemas.microsoft.com/office/powerpoint/2010/main" val="4040709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A02DDA5-A2E4-5D92-AC59-025D64AE078E}"/>
              </a:ext>
            </a:extLst>
          </p:cNvPr>
          <p:cNvSpPr>
            <a:spLocks noGrp="1"/>
          </p:cNvSpPr>
          <p:nvPr>
            <p:ph type="ctrTitle"/>
          </p:nvPr>
        </p:nvSpPr>
        <p:spPr>
          <a:xfrm>
            <a:off x="1314824" y="735106"/>
            <a:ext cx="10053763" cy="2928470"/>
          </a:xfrm>
        </p:spPr>
        <p:txBody>
          <a:bodyPr anchor="b">
            <a:normAutofit/>
          </a:bodyPr>
          <a:lstStyle/>
          <a:p>
            <a:pPr algn="l"/>
            <a:r>
              <a:rPr lang="en-GB" sz="4800" dirty="0">
                <a:solidFill>
                  <a:srgbClr val="FFFFFF"/>
                </a:solidFill>
              </a:rPr>
              <a:t>Current Challenges in the Doctrine of the Church</a:t>
            </a:r>
          </a:p>
        </p:txBody>
      </p:sp>
    </p:spTree>
    <p:extLst>
      <p:ext uri="{BB962C8B-B14F-4D97-AF65-F5344CB8AC3E}">
        <p14:creationId xmlns:p14="http://schemas.microsoft.com/office/powerpoint/2010/main" val="690566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F5E8279-F843-3C7C-6528-885F501169B5}"/>
              </a:ext>
            </a:extLst>
          </p:cNvPr>
          <p:cNvSpPr>
            <a:spLocks noGrp="1"/>
          </p:cNvSpPr>
          <p:nvPr>
            <p:ph type="title"/>
          </p:nvPr>
        </p:nvSpPr>
        <p:spPr>
          <a:xfrm>
            <a:off x="466722" y="586855"/>
            <a:ext cx="3201366" cy="3387497"/>
          </a:xfrm>
        </p:spPr>
        <p:txBody>
          <a:bodyPr anchor="b">
            <a:normAutofit/>
          </a:bodyPr>
          <a:lstStyle/>
          <a:p>
            <a:pPr algn="r"/>
            <a:r>
              <a:rPr lang="en-GB" sz="40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Current Challenges in the Doctrine of the Church</a:t>
            </a:r>
            <a:endParaRPr lang="en-GB" sz="4000" dirty="0">
              <a:solidFill>
                <a:srgbClr val="FFFFFF"/>
              </a:solidFill>
            </a:endParaRPr>
          </a:p>
        </p:txBody>
      </p:sp>
      <p:sp>
        <p:nvSpPr>
          <p:cNvPr id="3" name="Content Placeholder 2">
            <a:extLst>
              <a:ext uri="{FF2B5EF4-FFF2-40B4-BE49-F238E27FC236}">
                <a16:creationId xmlns:a16="http://schemas.microsoft.com/office/drawing/2014/main" id="{D13E4111-83CC-53EB-813A-A9ADA3712050}"/>
              </a:ext>
            </a:extLst>
          </p:cNvPr>
          <p:cNvSpPr>
            <a:spLocks noGrp="1"/>
          </p:cNvSpPr>
          <p:nvPr>
            <p:ph idx="1"/>
          </p:nvPr>
        </p:nvSpPr>
        <p:spPr>
          <a:xfrm>
            <a:off x="4810259" y="649480"/>
            <a:ext cx="6555347" cy="806787"/>
          </a:xfrm>
        </p:spPr>
        <p:txBody>
          <a:bodyPr anchor="ctr">
            <a:normAutofit/>
          </a:bodyPr>
          <a:lstStyle/>
          <a:p>
            <a:pPr marL="0" indent="0">
              <a:buNone/>
            </a:pPr>
            <a:r>
              <a:rPr lang="en-GB" sz="4000" b="1" dirty="0"/>
              <a:t>Independency</a:t>
            </a:r>
          </a:p>
        </p:txBody>
      </p:sp>
      <p:sp>
        <p:nvSpPr>
          <p:cNvPr id="9" name="TextBox 8">
            <a:extLst>
              <a:ext uri="{FF2B5EF4-FFF2-40B4-BE49-F238E27FC236}">
                <a16:creationId xmlns:a16="http://schemas.microsoft.com/office/drawing/2014/main" id="{4F08CE18-D1A3-D8ED-5FF7-F9D2CA1F3DE0}"/>
              </a:ext>
            </a:extLst>
          </p:cNvPr>
          <p:cNvSpPr txBox="1"/>
          <p:nvPr/>
        </p:nvSpPr>
        <p:spPr>
          <a:xfrm>
            <a:off x="4808459" y="1818938"/>
            <a:ext cx="6336146"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Mutual relationships between churches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National (FIEC)</a:t>
            </a:r>
          </a:p>
          <a:p>
            <a:pPr marL="800100" lvl="1" indent="-342900">
              <a:buFont typeface="Symbol" panose="05050102010706020507" pitchFamily="18" charset="2"/>
              <a:buChar cha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Resources / best practice</a:t>
            </a:r>
          </a:p>
          <a:p>
            <a:pPr marL="800100" lvl="1" indent="-342900">
              <a:buFont typeface="Symbol" panose="05050102010706020507" pitchFamily="18" charset="2"/>
              <a:buChar char="-"/>
            </a:pPr>
            <a:r>
              <a:rPr lang="en-GB" sz="2400" dirty="0">
                <a:solidFill>
                  <a:prstClr val="black"/>
                </a:solidFill>
                <a:latin typeface="Calibri" panose="020F0502020204030204"/>
              </a:rPr>
              <a:t>Advice</a:t>
            </a:r>
          </a:p>
          <a:p>
            <a:pPr lvl="1"/>
            <a:endPar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lang="en-GB" sz="2400" dirty="0">
                <a:solidFill>
                  <a:prstClr val="black"/>
                </a:solidFill>
                <a:latin typeface="Calibri" panose="020F0502020204030204"/>
              </a:rPr>
              <a:t>Local</a:t>
            </a:r>
          </a:p>
          <a:p>
            <a:pPr marL="800100" lvl="1" indent="-342900">
              <a:buFont typeface="Symbol" panose="05050102010706020507" pitchFamily="18" charset="2"/>
              <a:buChar char="-"/>
            </a:pPr>
            <a:r>
              <a:rPr lang="en-GB" sz="2400" dirty="0">
                <a:solidFill>
                  <a:prstClr val="black"/>
                </a:solidFill>
                <a:latin typeface="Calibri" panose="020F0502020204030204"/>
              </a:rPr>
              <a:t>Mutual checks / best practice</a:t>
            </a:r>
          </a:p>
          <a:p>
            <a:pPr marL="800100" lvl="1" indent="-342900">
              <a:buFont typeface="Symbol" panose="05050102010706020507" pitchFamily="18" charset="2"/>
              <a:buChar char="-"/>
            </a:pPr>
            <a:r>
              <a:rPr lang="en-GB" sz="2400" dirty="0">
                <a:solidFill>
                  <a:prstClr val="black"/>
                </a:solidFill>
                <a:latin typeface="Calibri" panose="020F0502020204030204"/>
              </a:rPr>
              <a:t>Advice / Support</a:t>
            </a:r>
          </a:p>
          <a:p>
            <a:pPr marL="800100" lvl="1" indent="-342900">
              <a:buFont typeface="Symbol" panose="05050102010706020507" pitchFamily="18" charset="2"/>
              <a:buChar char="-"/>
            </a:pPr>
            <a:r>
              <a:rPr lang="en-GB" sz="2400" dirty="0">
                <a:solidFill>
                  <a:prstClr val="black"/>
                </a:solidFill>
                <a:latin typeface="Calibri" panose="020F0502020204030204"/>
              </a:rPr>
              <a:t>Agreed accountability</a:t>
            </a:r>
          </a:p>
        </p:txBody>
      </p:sp>
    </p:spTree>
    <p:extLst>
      <p:ext uri="{BB962C8B-B14F-4D97-AF65-F5344CB8AC3E}">
        <p14:creationId xmlns:p14="http://schemas.microsoft.com/office/powerpoint/2010/main" val="2172867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Effect transition="in" filter="wipe(left)">
                                      <p:cBhvr>
                                        <p:cTn id="7" dur="500"/>
                                        <p:tgtEl>
                                          <p:spTgt spid="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3" end="3"/>
                                            </p:txEl>
                                          </p:spTgt>
                                        </p:tgtEl>
                                        <p:attrNameLst>
                                          <p:attrName>style.visibility</p:attrName>
                                        </p:attrNameLst>
                                      </p:cBhvr>
                                      <p:to>
                                        <p:strVal val="visible"/>
                                      </p:to>
                                    </p:set>
                                    <p:animEffect transition="in" filter="wipe(left)">
                                      <p:cBhvr>
                                        <p:cTn id="12" dur="500"/>
                                        <p:tgtEl>
                                          <p:spTgt spid="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Effect transition="in" filter="wipe(left)">
                                      <p:cBhvr>
                                        <p:cTn id="17" dur="500"/>
                                        <p:tgtEl>
                                          <p:spTgt spid="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xEl>
                                              <p:pRg st="6" end="6"/>
                                            </p:txEl>
                                          </p:spTgt>
                                        </p:tgtEl>
                                        <p:attrNameLst>
                                          <p:attrName>style.visibility</p:attrName>
                                        </p:attrNameLst>
                                      </p:cBhvr>
                                      <p:to>
                                        <p:strVal val="visible"/>
                                      </p:to>
                                    </p:set>
                                    <p:animEffect transition="in" filter="wipe(left)">
                                      <p:cBhvr>
                                        <p:cTn id="22" dur="500"/>
                                        <p:tgtEl>
                                          <p:spTgt spid="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xEl>
                                              <p:pRg st="7" end="7"/>
                                            </p:txEl>
                                          </p:spTgt>
                                        </p:tgtEl>
                                        <p:attrNameLst>
                                          <p:attrName>style.visibility</p:attrName>
                                        </p:attrNameLst>
                                      </p:cBhvr>
                                      <p:to>
                                        <p:strVal val="visible"/>
                                      </p:to>
                                    </p:set>
                                    <p:animEffect transition="in" filter="wipe(left)">
                                      <p:cBhvr>
                                        <p:cTn id="27" dur="500"/>
                                        <p:tgtEl>
                                          <p:spTgt spid="9">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
                                            <p:txEl>
                                              <p:pRg st="8" end="8"/>
                                            </p:txEl>
                                          </p:spTgt>
                                        </p:tgtEl>
                                        <p:attrNameLst>
                                          <p:attrName>style.visibility</p:attrName>
                                        </p:attrNameLst>
                                      </p:cBhvr>
                                      <p:to>
                                        <p:strVal val="visible"/>
                                      </p:to>
                                    </p:set>
                                    <p:animEffect transition="in" filter="wipe(left)">
                                      <p:cBhvr>
                                        <p:cTn id="32" dur="500"/>
                                        <p:tgtEl>
                                          <p:spTgt spid="9">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9">
                                            <p:txEl>
                                              <p:pRg st="9" end="9"/>
                                            </p:txEl>
                                          </p:spTgt>
                                        </p:tgtEl>
                                        <p:attrNameLst>
                                          <p:attrName>style.visibility</p:attrName>
                                        </p:attrNameLst>
                                      </p:cBhvr>
                                      <p:to>
                                        <p:strVal val="visible"/>
                                      </p:to>
                                    </p:set>
                                    <p:animEffect transition="in" filter="wipe(left)">
                                      <p:cBhvr>
                                        <p:cTn id="37" dur="500"/>
                                        <p:tgtEl>
                                          <p:spTgt spid="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bldLvl="4"/>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F5E8279-F843-3C7C-6528-885F501169B5}"/>
              </a:ext>
            </a:extLst>
          </p:cNvPr>
          <p:cNvSpPr>
            <a:spLocks noGrp="1"/>
          </p:cNvSpPr>
          <p:nvPr>
            <p:ph type="title"/>
          </p:nvPr>
        </p:nvSpPr>
        <p:spPr>
          <a:xfrm>
            <a:off x="466722" y="586855"/>
            <a:ext cx="3201366" cy="3387497"/>
          </a:xfrm>
        </p:spPr>
        <p:txBody>
          <a:bodyPr anchor="b">
            <a:normAutofit/>
          </a:bodyPr>
          <a:lstStyle/>
          <a:p>
            <a:pPr algn="r"/>
            <a:r>
              <a:rPr lang="en-GB" sz="40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Current Challenges in the Doctrine of the Church</a:t>
            </a:r>
            <a:endParaRPr lang="en-GB" sz="4000" dirty="0">
              <a:solidFill>
                <a:srgbClr val="FFFFFF"/>
              </a:solidFill>
            </a:endParaRPr>
          </a:p>
        </p:txBody>
      </p:sp>
      <p:sp>
        <p:nvSpPr>
          <p:cNvPr id="3" name="Content Placeholder 2">
            <a:extLst>
              <a:ext uri="{FF2B5EF4-FFF2-40B4-BE49-F238E27FC236}">
                <a16:creationId xmlns:a16="http://schemas.microsoft.com/office/drawing/2014/main" id="{D13E4111-83CC-53EB-813A-A9ADA3712050}"/>
              </a:ext>
            </a:extLst>
          </p:cNvPr>
          <p:cNvSpPr>
            <a:spLocks noGrp="1"/>
          </p:cNvSpPr>
          <p:nvPr>
            <p:ph idx="1"/>
          </p:nvPr>
        </p:nvSpPr>
        <p:spPr>
          <a:xfrm>
            <a:off x="4810259" y="649480"/>
            <a:ext cx="6555347" cy="806787"/>
          </a:xfrm>
        </p:spPr>
        <p:txBody>
          <a:bodyPr anchor="ctr">
            <a:normAutofit/>
          </a:bodyPr>
          <a:lstStyle/>
          <a:p>
            <a:pPr marL="0" indent="0">
              <a:buNone/>
            </a:pPr>
            <a:r>
              <a:rPr lang="en-GB" sz="4000" b="1" dirty="0"/>
              <a:t>Plural Leadership</a:t>
            </a:r>
          </a:p>
        </p:txBody>
      </p:sp>
      <p:sp>
        <p:nvSpPr>
          <p:cNvPr id="9" name="TextBox 8">
            <a:extLst>
              <a:ext uri="{FF2B5EF4-FFF2-40B4-BE49-F238E27FC236}">
                <a16:creationId xmlns:a16="http://schemas.microsoft.com/office/drawing/2014/main" id="{4F08CE18-D1A3-D8ED-5FF7-F9D2CA1F3DE0}"/>
              </a:ext>
            </a:extLst>
          </p:cNvPr>
          <p:cNvSpPr txBox="1"/>
          <p:nvPr/>
        </p:nvSpPr>
        <p:spPr>
          <a:xfrm>
            <a:off x="4808459" y="1818938"/>
            <a:ext cx="633614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Plural elders</a:t>
            </a:r>
          </a:p>
        </p:txBody>
      </p:sp>
      <p:sp>
        <p:nvSpPr>
          <p:cNvPr id="4" name="TextBox 3">
            <a:extLst>
              <a:ext uri="{FF2B5EF4-FFF2-40B4-BE49-F238E27FC236}">
                <a16:creationId xmlns:a16="http://schemas.microsoft.com/office/drawing/2014/main" id="{85CF2C65-6F82-D651-64FD-025F1597350F}"/>
              </a:ext>
            </a:extLst>
          </p:cNvPr>
          <p:cNvSpPr txBox="1"/>
          <p:nvPr/>
        </p:nvSpPr>
        <p:spPr>
          <a:xfrm>
            <a:off x="4808459" y="2576945"/>
            <a:ext cx="7069505" cy="3693319"/>
          </a:xfrm>
          <a:prstGeom prst="rect">
            <a:avLst/>
          </a:prstGeom>
          <a:noFill/>
        </p:spPr>
        <p:txBody>
          <a:bodyPr wrap="square" rtlCol="0">
            <a:spAutoFit/>
          </a:bodyPr>
          <a:lstStyle/>
          <a:p>
            <a:r>
              <a:rPr lang="en-GB" dirty="0">
                <a:effectLst/>
                <a:latin typeface="Calibri" panose="020F0502020204030204" pitchFamily="34" charset="0"/>
                <a:ea typeface="Times New Roman" panose="02020603050405020304" pitchFamily="18" charset="0"/>
                <a:cs typeface="Times New Roman" panose="02020603050405020304" pitchFamily="18" charset="0"/>
              </a:rPr>
              <a:t>A plurality in the bishopric is of great importance for mutual counsel and aid, that the government and edification of the flock may be promoted in the best manner. At stated meetings of the bishopric, the members would report their separate doings, and confer together upon the teachings of scripture, which they would bring forth to the church for its consideration and adoption. Such a body would constitute the proper council of advisers to the church collectively, and to the members individually. Interchangeably each would aid the other in his department, and when necessary, would unite in any one department. Oh, what a blessing would such a bishopric be to a church!</a:t>
            </a:r>
          </a:p>
          <a:p>
            <a:endParaRPr lang="en-GB"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GB" dirty="0">
                <a:latin typeface="Calibri" panose="020F0502020204030204" pitchFamily="34" charset="0"/>
                <a:ea typeface="Times New Roman" panose="02020603050405020304" pitchFamily="18" charset="0"/>
                <a:cs typeface="Times New Roman" panose="02020603050405020304" pitchFamily="18" charset="0"/>
              </a:rPr>
              <a:t>The Gospel Developed through the Government and Order of the Churches of Jesus Christ, W. B. Johnson, 1846</a:t>
            </a:r>
          </a:p>
        </p:txBody>
      </p:sp>
    </p:spTree>
    <p:extLst>
      <p:ext uri="{BB962C8B-B14F-4D97-AF65-F5344CB8AC3E}">
        <p14:creationId xmlns:p14="http://schemas.microsoft.com/office/powerpoint/2010/main" val="1256748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F5E8279-F843-3C7C-6528-885F501169B5}"/>
              </a:ext>
            </a:extLst>
          </p:cNvPr>
          <p:cNvSpPr>
            <a:spLocks noGrp="1"/>
          </p:cNvSpPr>
          <p:nvPr>
            <p:ph type="title"/>
          </p:nvPr>
        </p:nvSpPr>
        <p:spPr>
          <a:xfrm>
            <a:off x="466722" y="586855"/>
            <a:ext cx="3201366" cy="3387497"/>
          </a:xfrm>
        </p:spPr>
        <p:txBody>
          <a:bodyPr anchor="b">
            <a:normAutofit/>
          </a:bodyPr>
          <a:lstStyle/>
          <a:p>
            <a:pPr algn="r"/>
            <a:r>
              <a:rPr lang="en-GB" sz="40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Current Challenges in the Doctrine of the Church</a:t>
            </a:r>
            <a:endParaRPr lang="en-GB" sz="4000" dirty="0">
              <a:solidFill>
                <a:srgbClr val="FFFFFF"/>
              </a:solidFill>
            </a:endParaRPr>
          </a:p>
        </p:txBody>
      </p:sp>
      <p:sp>
        <p:nvSpPr>
          <p:cNvPr id="3" name="Content Placeholder 2">
            <a:extLst>
              <a:ext uri="{FF2B5EF4-FFF2-40B4-BE49-F238E27FC236}">
                <a16:creationId xmlns:a16="http://schemas.microsoft.com/office/drawing/2014/main" id="{D13E4111-83CC-53EB-813A-A9ADA3712050}"/>
              </a:ext>
            </a:extLst>
          </p:cNvPr>
          <p:cNvSpPr>
            <a:spLocks noGrp="1"/>
          </p:cNvSpPr>
          <p:nvPr>
            <p:ph idx="1"/>
          </p:nvPr>
        </p:nvSpPr>
        <p:spPr>
          <a:xfrm>
            <a:off x="4810259" y="649480"/>
            <a:ext cx="6555347" cy="806787"/>
          </a:xfrm>
        </p:spPr>
        <p:txBody>
          <a:bodyPr anchor="ctr">
            <a:normAutofit/>
          </a:bodyPr>
          <a:lstStyle/>
          <a:p>
            <a:pPr marL="0" indent="0">
              <a:buNone/>
            </a:pPr>
            <a:r>
              <a:rPr lang="en-GB" sz="4000" b="1" dirty="0"/>
              <a:t>Plural Leadership</a:t>
            </a:r>
          </a:p>
        </p:txBody>
      </p:sp>
      <p:sp>
        <p:nvSpPr>
          <p:cNvPr id="9" name="TextBox 8">
            <a:extLst>
              <a:ext uri="{FF2B5EF4-FFF2-40B4-BE49-F238E27FC236}">
                <a16:creationId xmlns:a16="http://schemas.microsoft.com/office/drawing/2014/main" id="{4F08CE18-D1A3-D8ED-5FF7-F9D2CA1F3DE0}"/>
              </a:ext>
            </a:extLst>
          </p:cNvPr>
          <p:cNvSpPr txBox="1"/>
          <p:nvPr/>
        </p:nvSpPr>
        <p:spPr>
          <a:xfrm>
            <a:off x="4810259" y="1828174"/>
            <a:ext cx="633614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‘Pastor’ vs </a:t>
            </a:r>
            <a:r>
              <a:rPr lang="en-GB" sz="2400" dirty="0">
                <a:solidFill>
                  <a:prstClr val="black"/>
                </a:solidFill>
                <a:latin typeface="Calibri" panose="020F0502020204030204"/>
              </a:rPr>
              <a:t>‘El</a:t>
            </a:r>
            <a:r>
              <a:rPr kumimoji="0" lang="en-GB" sz="2400" b="0" i="0" u="none" strike="noStrike" kern="1200" cap="none" spc="0" normalizeH="0" baseline="0" noProof="0" dirty="0" err="1">
                <a:ln>
                  <a:noFill/>
                </a:ln>
                <a:solidFill>
                  <a:prstClr val="black"/>
                </a:solidFill>
                <a:effectLst/>
                <a:uLnTx/>
                <a:uFillTx/>
                <a:latin typeface="Calibri" panose="020F0502020204030204"/>
                <a:ea typeface="+mn-ea"/>
                <a:cs typeface="+mn-cs"/>
              </a:rPr>
              <a:t>ders</a:t>
            </a: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grpSp>
        <p:nvGrpSpPr>
          <p:cNvPr id="19" name="Group 18">
            <a:extLst>
              <a:ext uri="{FF2B5EF4-FFF2-40B4-BE49-F238E27FC236}">
                <a16:creationId xmlns:a16="http://schemas.microsoft.com/office/drawing/2014/main" id="{E77305F0-A3ED-5397-9D1F-E0027122F57D}"/>
              </a:ext>
            </a:extLst>
          </p:cNvPr>
          <p:cNvGrpSpPr/>
          <p:nvPr/>
        </p:nvGrpSpPr>
        <p:grpSpPr>
          <a:xfrm>
            <a:off x="4810259" y="2661746"/>
            <a:ext cx="6336146" cy="2116770"/>
            <a:chOff x="4810259" y="2661746"/>
            <a:chExt cx="6336146" cy="2116770"/>
          </a:xfrm>
        </p:grpSpPr>
        <p:sp>
          <p:nvSpPr>
            <p:cNvPr id="5" name="TextBox 4">
              <a:extLst>
                <a:ext uri="{FF2B5EF4-FFF2-40B4-BE49-F238E27FC236}">
                  <a16:creationId xmlns:a16="http://schemas.microsoft.com/office/drawing/2014/main" id="{EFF4E3E8-E7D7-8A10-3BBD-34C9F9DA6033}"/>
                </a:ext>
              </a:extLst>
            </p:cNvPr>
            <p:cNvSpPr txBox="1"/>
            <p:nvPr/>
          </p:nvSpPr>
          <p:spPr>
            <a:xfrm>
              <a:off x="4810259" y="2661746"/>
              <a:ext cx="633614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Spectrum</a:t>
              </a:r>
            </a:p>
          </p:txBody>
        </p:sp>
        <p:cxnSp>
          <p:nvCxnSpPr>
            <p:cNvPr id="7" name="Straight Arrow Connector 6">
              <a:extLst>
                <a:ext uri="{FF2B5EF4-FFF2-40B4-BE49-F238E27FC236}">
                  <a16:creationId xmlns:a16="http://schemas.microsoft.com/office/drawing/2014/main" id="{AC2A7F54-9216-71B2-5760-019025A8D192}"/>
                </a:ext>
              </a:extLst>
            </p:cNvPr>
            <p:cNvCxnSpPr/>
            <p:nvPr/>
          </p:nvCxnSpPr>
          <p:spPr>
            <a:xfrm>
              <a:off x="5050404" y="3845043"/>
              <a:ext cx="5855855" cy="0"/>
            </a:xfrm>
            <a:prstGeom prst="straightConnector1">
              <a:avLst/>
            </a:prstGeom>
            <a:ln w="25400">
              <a:headEnd type="arrow" w="lg" len="med"/>
              <a:tailEnd type="arrow" w="lg" len="med"/>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1F8F034E-A38B-7FCC-D18D-8A81302FC354}"/>
                </a:ext>
              </a:extLst>
            </p:cNvPr>
            <p:cNvSpPr txBox="1"/>
            <p:nvPr/>
          </p:nvSpPr>
          <p:spPr>
            <a:xfrm>
              <a:off x="5212041" y="3855186"/>
              <a:ext cx="1410432"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b="0" i="0" u="none" strike="noStrike" kern="1200" cap="none" spc="0" normalizeH="0" baseline="0" noProof="0" dirty="0">
                  <a:ln>
                    <a:noFill/>
                  </a:ln>
                  <a:solidFill>
                    <a:prstClr val="black"/>
                  </a:solidFill>
                  <a:effectLst/>
                  <a:uLnTx/>
                  <a:uFillTx/>
                  <a:latin typeface="Calibri" panose="020F0502020204030204"/>
                  <a:ea typeface="+mn-ea"/>
                  <a:cs typeface="+mn-cs"/>
                </a:rPr>
                <a:t>Sounding board for pastor</a:t>
              </a:r>
            </a:p>
          </p:txBody>
        </p:sp>
        <p:sp>
          <p:nvSpPr>
            <p:cNvPr id="13" name="TextBox 12">
              <a:extLst>
                <a:ext uri="{FF2B5EF4-FFF2-40B4-BE49-F238E27FC236}">
                  <a16:creationId xmlns:a16="http://schemas.microsoft.com/office/drawing/2014/main" id="{A951E961-1348-C8FC-F697-A886D3ACADCA}"/>
                </a:ext>
              </a:extLst>
            </p:cNvPr>
            <p:cNvSpPr txBox="1"/>
            <p:nvPr/>
          </p:nvSpPr>
          <p:spPr>
            <a:xfrm>
              <a:off x="5212041" y="3418860"/>
              <a:ext cx="141043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b="0" i="0" u="none" strike="noStrike" kern="1200" cap="none" spc="0" normalizeH="0" baseline="0" noProof="0" dirty="0">
                  <a:ln>
                    <a:noFill/>
                  </a:ln>
                  <a:solidFill>
                    <a:prstClr val="black"/>
                  </a:solidFill>
                  <a:effectLst/>
                  <a:uLnTx/>
                  <a:uFillTx/>
                  <a:latin typeface="Calibri" panose="020F0502020204030204"/>
                  <a:ea typeface="+mn-ea"/>
                  <a:cs typeface="+mn-cs"/>
                </a:rPr>
                <a:t>Pastor-led</a:t>
              </a:r>
            </a:p>
          </p:txBody>
        </p:sp>
        <p:sp>
          <p:nvSpPr>
            <p:cNvPr id="15" name="TextBox 14">
              <a:extLst>
                <a:ext uri="{FF2B5EF4-FFF2-40B4-BE49-F238E27FC236}">
                  <a16:creationId xmlns:a16="http://schemas.microsoft.com/office/drawing/2014/main" id="{781836D9-63AD-12C1-649E-6A2DAD306DBA}"/>
                </a:ext>
              </a:extLst>
            </p:cNvPr>
            <p:cNvSpPr txBox="1"/>
            <p:nvPr/>
          </p:nvSpPr>
          <p:spPr>
            <a:xfrm>
              <a:off x="9735973" y="3894351"/>
              <a:ext cx="1410432"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b="0" i="0" u="none" strike="noStrike" kern="1200" cap="none" spc="0" normalizeH="0" baseline="0" noProof="0" dirty="0">
                  <a:ln>
                    <a:noFill/>
                  </a:ln>
                  <a:solidFill>
                    <a:prstClr val="black"/>
                  </a:solidFill>
                  <a:effectLst/>
                  <a:uLnTx/>
                  <a:uFillTx/>
                  <a:latin typeface="Calibri" panose="020F0502020204030204"/>
                  <a:ea typeface="+mn-ea"/>
                  <a:cs typeface="+mn-cs"/>
                </a:rPr>
                <a:t>Genuine plurality</a:t>
              </a:r>
            </a:p>
          </p:txBody>
        </p:sp>
        <p:sp>
          <p:nvSpPr>
            <p:cNvPr id="17" name="TextBox 16">
              <a:extLst>
                <a:ext uri="{FF2B5EF4-FFF2-40B4-BE49-F238E27FC236}">
                  <a16:creationId xmlns:a16="http://schemas.microsoft.com/office/drawing/2014/main" id="{782CD970-3A7E-456D-42C6-17B512C5B76B}"/>
                </a:ext>
              </a:extLst>
            </p:cNvPr>
            <p:cNvSpPr txBox="1"/>
            <p:nvPr/>
          </p:nvSpPr>
          <p:spPr>
            <a:xfrm>
              <a:off x="9708264" y="3426404"/>
              <a:ext cx="141043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b="0" i="0" u="none" strike="noStrike" kern="1200" cap="none" spc="0" normalizeH="0" baseline="0" noProof="0" dirty="0">
                  <a:ln>
                    <a:noFill/>
                  </a:ln>
                  <a:solidFill>
                    <a:prstClr val="black"/>
                  </a:solidFill>
                  <a:effectLst/>
                  <a:uLnTx/>
                  <a:uFillTx/>
                  <a:latin typeface="Calibri" panose="020F0502020204030204"/>
                  <a:ea typeface="+mn-ea"/>
                  <a:cs typeface="+mn-cs"/>
                </a:rPr>
                <a:t>Elder-led</a:t>
              </a:r>
            </a:p>
          </p:txBody>
        </p:sp>
      </p:grpSp>
    </p:spTree>
    <p:extLst>
      <p:ext uri="{BB962C8B-B14F-4D97-AF65-F5344CB8AC3E}">
        <p14:creationId xmlns:p14="http://schemas.microsoft.com/office/powerpoint/2010/main" val="308803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left)">
                                      <p:cBhvr>
                                        <p:cTn id="1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F5E8279-F843-3C7C-6528-885F501169B5}"/>
              </a:ext>
            </a:extLst>
          </p:cNvPr>
          <p:cNvSpPr>
            <a:spLocks noGrp="1"/>
          </p:cNvSpPr>
          <p:nvPr>
            <p:ph type="title"/>
          </p:nvPr>
        </p:nvSpPr>
        <p:spPr>
          <a:xfrm>
            <a:off x="466722" y="586855"/>
            <a:ext cx="3201366" cy="3387497"/>
          </a:xfrm>
        </p:spPr>
        <p:txBody>
          <a:bodyPr anchor="b">
            <a:normAutofit/>
          </a:bodyPr>
          <a:lstStyle/>
          <a:p>
            <a:pPr algn="r"/>
            <a:r>
              <a:rPr lang="en-GB" sz="40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Current Challenges in the Doctrine of the Church</a:t>
            </a:r>
            <a:endParaRPr lang="en-GB" sz="4000" dirty="0">
              <a:solidFill>
                <a:srgbClr val="FFFFFF"/>
              </a:solidFill>
            </a:endParaRPr>
          </a:p>
        </p:txBody>
      </p:sp>
      <p:sp>
        <p:nvSpPr>
          <p:cNvPr id="3" name="Content Placeholder 2">
            <a:extLst>
              <a:ext uri="{FF2B5EF4-FFF2-40B4-BE49-F238E27FC236}">
                <a16:creationId xmlns:a16="http://schemas.microsoft.com/office/drawing/2014/main" id="{D13E4111-83CC-53EB-813A-A9ADA3712050}"/>
              </a:ext>
            </a:extLst>
          </p:cNvPr>
          <p:cNvSpPr>
            <a:spLocks noGrp="1"/>
          </p:cNvSpPr>
          <p:nvPr>
            <p:ph idx="1"/>
          </p:nvPr>
        </p:nvSpPr>
        <p:spPr>
          <a:xfrm>
            <a:off x="4810259" y="649480"/>
            <a:ext cx="6555347" cy="806787"/>
          </a:xfrm>
        </p:spPr>
        <p:txBody>
          <a:bodyPr anchor="ctr">
            <a:normAutofit/>
          </a:bodyPr>
          <a:lstStyle/>
          <a:p>
            <a:pPr marL="0" indent="0">
              <a:buNone/>
            </a:pPr>
            <a:r>
              <a:rPr lang="en-GB" sz="4000" b="1" dirty="0"/>
              <a:t>Plural Leadership</a:t>
            </a:r>
          </a:p>
        </p:txBody>
      </p:sp>
      <p:sp>
        <p:nvSpPr>
          <p:cNvPr id="4" name="TextBox 3">
            <a:extLst>
              <a:ext uri="{FF2B5EF4-FFF2-40B4-BE49-F238E27FC236}">
                <a16:creationId xmlns:a16="http://schemas.microsoft.com/office/drawing/2014/main" id="{AB1D0771-0CBF-23B2-72D1-3FA248432A9F}"/>
              </a:ext>
            </a:extLst>
          </p:cNvPr>
          <p:cNvSpPr txBox="1"/>
          <p:nvPr/>
        </p:nvSpPr>
        <p:spPr>
          <a:xfrm>
            <a:off x="4808459" y="1818938"/>
            <a:ext cx="6336146" cy="267765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Areas to consider</a:t>
            </a: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lang="en-GB" sz="2400" dirty="0">
                <a:solidFill>
                  <a:prstClr val="black"/>
                </a:solidFill>
                <a:latin typeface="Calibri" panose="020F0502020204030204"/>
              </a:rPr>
              <a:t>Relationship between elders</a:t>
            </a: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Who</a:t>
            </a:r>
            <a:r>
              <a:rPr kumimoji="0" lang="en-GB" sz="2400" b="0" i="0" u="none" strike="noStrike" kern="1200" cap="none" spc="0" normalizeH="0" noProof="0" dirty="0">
                <a:ln>
                  <a:noFill/>
                </a:ln>
                <a:solidFill>
                  <a:prstClr val="black"/>
                </a:solidFill>
                <a:effectLst/>
                <a:uLnTx/>
                <a:uFillTx/>
                <a:latin typeface="Calibri" panose="020F0502020204030204"/>
                <a:ea typeface="+mn-ea"/>
                <a:cs typeface="+mn-cs"/>
              </a:rPr>
              <a:t> oversees the pastor</a:t>
            </a: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lang="en-GB" sz="2400" baseline="0" dirty="0">
                <a:solidFill>
                  <a:prstClr val="black"/>
                </a:solidFill>
                <a:latin typeface="Calibri" panose="020F0502020204030204"/>
              </a:rPr>
              <a:t>Authority</a:t>
            </a:r>
            <a:r>
              <a:rPr lang="en-GB" sz="2400" dirty="0">
                <a:solidFill>
                  <a:prstClr val="black"/>
                </a:solidFill>
                <a:latin typeface="Calibri" panose="020F0502020204030204"/>
              </a:rPr>
              <a:t> of other elders</a:t>
            </a: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Place of reviews</a:t>
            </a: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endParaRPr lang="en-GB" sz="2400" dirty="0">
              <a:solidFill>
                <a:prstClr val="black"/>
              </a:solidFill>
              <a:latin typeface="Calibri" panose="020F0502020204030204"/>
            </a:endParaRP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lang="en-GB" sz="2400" dirty="0">
                <a:solidFill>
                  <a:prstClr val="black"/>
                </a:solidFill>
                <a:latin typeface="Calibri" panose="020F0502020204030204"/>
              </a:rPr>
              <a:t>Involvement of other churches </a:t>
            </a:r>
          </a:p>
        </p:txBody>
      </p:sp>
    </p:spTree>
    <p:extLst>
      <p:ext uri="{BB962C8B-B14F-4D97-AF65-F5344CB8AC3E}">
        <p14:creationId xmlns:p14="http://schemas.microsoft.com/office/powerpoint/2010/main" val="726975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wipe(left)">
                                      <p:cBhvr>
                                        <p:cTn id="3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4"/>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F5E8279-F843-3C7C-6528-885F501169B5}"/>
              </a:ext>
            </a:extLst>
          </p:cNvPr>
          <p:cNvSpPr>
            <a:spLocks noGrp="1"/>
          </p:cNvSpPr>
          <p:nvPr>
            <p:ph type="title"/>
          </p:nvPr>
        </p:nvSpPr>
        <p:spPr>
          <a:xfrm>
            <a:off x="466722" y="586855"/>
            <a:ext cx="3201366" cy="3387497"/>
          </a:xfrm>
        </p:spPr>
        <p:txBody>
          <a:bodyPr anchor="b">
            <a:normAutofit/>
          </a:bodyPr>
          <a:lstStyle/>
          <a:p>
            <a:pPr algn="r"/>
            <a:r>
              <a:rPr lang="en-GB" sz="40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Current Challenges in the Doctrine of the Church</a:t>
            </a:r>
            <a:endParaRPr lang="en-GB" sz="4000" dirty="0">
              <a:solidFill>
                <a:srgbClr val="FFFFFF"/>
              </a:solidFill>
            </a:endParaRPr>
          </a:p>
        </p:txBody>
      </p:sp>
      <p:sp>
        <p:nvSpPr>
          <p:cNvPr id="3" name="Content Placeholder 2">
            <a:extLst>
              <a:ext uri="{FF2B5EF4-FFF2-40B4-BE49-F238E27FC236}">
                <a16:creationId xmlns:a16="http://schemas.microsoft.com/office/drawing/2014/main" id="{D13E4111-83CC-53EB-813A-A9ADA3712050}"/>
              </a:ext>
            </a:extLst>
          </p:cNvPr>
          <p:cNvSpPr>
            <a:spLocks noGrp="1"/>
          </p:cNvSpPr>
          <p:nvPr>
            <p:ph idx="1"/>
          </p:nvPr>
        </p:nvSpPr>
        <p:spPr>
          <a:xfrm>
            <a:off x="4810259" y="649480"/>
            <a:ext cx="6555347" cy="806787"/>
          </a:xfrm>
        </p:spPr>
        <p:txBody>
          <a:bodyPr anchor="ctr">
            <a:normAutofit/>
          </a:bodyPr>
          <a:lstStyle/>
          <a:p>
            <a:pPr marL="0" indent="0">
              <a:buNone/>
            </a:pPr>
            <a:r>
              <a:rPr lang="en-GB" sz="4000" b="1" dirty="0"/>
              <a:t>Congregationalism</a:t>
            </a:r>
          </a:p>
        </p:txBody>
      </p:sp>
      <p:sp>
        <p:nvSpPr>
          <p:cNvPr id="9" name="TextBox 8">
            <a:extLst>
              <a:ext uri="{FF2B5EF4-FFF2-40B4-BE49-F238E27FC236}">
                <a16:creationId xmlns:a16="http://schemas.microsoft.com/office/drawing/2014/main" id="{4F08CE18-D1A3-D8ED-5FF7-F9D2CA1F3DE0}"/>
              </a:ext>
            </a:extLst>
          </p:cNvPr>
          <p:cNvSpPr txBox="1"/>
          <p:nvPr/>
        </p:nvSpPr>
        <p:spPr>
          <a:xfrm>
            <a:off x="4810259" y="1828174"/>
            <a:ext cx="633614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Leaders - Congregation</a:t>
            </a:r>
          </a:p>
        </p:txBody>
      </p:sp>
      <p:grpSp>
        <p:nvGrpSpPr>
          <p:cNvPr id="19" name="Group 18">
            <a:extLst>
              <a:ext uri="{FF2B5EF4-FFF2-40B4-BE49-F238E27FC236}">
                <a16:creationId xmlns:a16="http://schemas.microsoft.com/office/drawing/2014/main" id="{4DA7C094-58DE-3764-AB29-B8B716BC8487}"/>
              </a:ext>
            </a:extLst>
          </p:cNvPr>
          <p:cNvGrpSpPr/>
          <p:nvPr/>
        </p:nvGrpSpPr>
        <p:grpSpPr>
          <a:xfrm>
            <a:off x="4810259" y="2661746"/>
            <a:ext cx="6643860" cy="1183297"/>
            <a:chOff x="4810259" y="2661746"/>
            <a:chExt cx="6643860" cy="1183297"/>
          </a:xfrm>
        </p:grpSpPr>
        <p:sp>
          <p:nvSpPr>
            <p:cNvPr id="5" name="TextBox 4">
              <a:extLst>
                <a:ext uri="{FF2B5EF4-FFF2-40B4-BE49-F238E27FC236}">
                  <a16:creationId xmlns:a16="http://schemas.microsoft.com/office/drawing/2014/main" id="{EFF4E3E8-E7D7-8A10-3BBD-34C9F9DA6033}"/>
                </a:ext>
              </a:extLst>
            </p:cNvPr>
            <p:cNvSpPr txBox="1"/>
            <p:nvPr/>
          </p:nvSpPr>
          <p:spPr>
            <a:xfrm>
              <a:off x="4810259" y="2661746"/>
              <a:ext cx="633614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Spectrum</a:t>
              </a:r>
            </a:p>
          </p:txBody>
        </p:sp>
        <p:cxnSp>
          <p:nvCxnSpPr>
            <p:cNvPr id="7" name="Straight Arrow Connector 6">
              <a:extLst>
                <a:ext uri="{FF2B5EF4-FFF2-40B4-BE49-F238E27FC236}">
                  <a16:creationId xmlns:a16="http://schemas.microsoft.com/office/drawing/2014/main" id="{AC2A7F54-9216-71B2-5760-019025A8D192}"/>
                </a:ext>
              </a:extLst>
            </p:cNvPr>
            <p:cNvCxnSpPr/>
            <p:nvPr/>
          </p:nvCxnSpPr>
          <p:spPr>
            <a:xfrm>
              <a:off x="5050404" y="3845043"/>
              <a:ext cx="5855855" cy="0"/>
            </a:xfrm>
            <a:prstGeom prst="straightConnector1">
              <a:avLst/>
            </a:prstGeom>
            <a:ln w="25400">
              <a:headEnd type="arrow" w="lg" len="med"/>
              <a:tailEnd type="arrow" w="lg" len="med"/>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A951E961-1348-C8FC-F697-A886D3ACADCA}"/>
                </a:ext>
              </a:extLst>
            </p:cNvPr>
            <p:cNvSpPr txBox="1"/>
            <p:nvPr/>
          </p:nvSpPr>
          <p:spPr>
            <a:xfrm>
              <a:off x="4930935" y="3172152"/>
              <a:ext cx="2121633"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‘Pure’ congregationalism</a:t>
              </a:r>
            </a:p>
          </p:txBody>
        </p:sp>
        <p:sp>
          <p:nvSpPr>
            <p:cNvPr id="17" name="TextBox 16">
              <a:extLst>
                <a:ext uri="{FF2B5EF4-FFF2-40B4-BE49-F238E27FC236}">
                  <a16:creationId xmlns:a16="http://schemas.microsoft.com/office/drawing/2014/main" id="{782CD970-3A7E-456D-42C6-17B512C5B76B}"/>
                </a:ext>
              </a:extLst>
            </p:cNvPr>
            <p:cNvSpPr txBox="1"/>
            <p:nvPr/>
          </p:nvSpPr>
          <p:spPr>
            <a:xfrm>
              <a:off x="7350983" y="3133553"/>
              <a:ext cx="1937062"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Elder-led congregationalism</a:t>
              </a:r>
            </a:p>
          </p:txBody>
        </p:sp>
        <p:sp>
          <p:nvSpPr>
            <p:cNvPr id="4" name="TextBox 3">
              <a:extLst>
                <a:ext uri="{FF2B5EF4-FFF2-40B4-BE49-F238E27FC236}">
                  <a16:creationId xmlns:a16="http://schemas.microsoft.com/office/drawing/2014/main" id="{D2BC337F-0935-3232-A57F-5EC3F2A75994}"/>
                </a:ext>
              </a:extLst>
            </p:cNvPr>
            <p:cNvSpPr txBox="1"/>
            <p:nvPr/>
          </p:nvSpPr>
          <p:spPr>
            <a:xfrm>
              <a:off x="9517057" y="3172152"/>
              <a:ext cx="1937062"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Elder-rule</a:t>
              </a:r>
            </a:p>
          </p:txBody>
        </p:sp>
      </p:grpSp>
      <p:sp>
        <p:nvSpPr>
          <p:cNvPr id="6" name="TextBox 5">
            <a:extLst>
              <a:ext uri="{FF2B5EF4-FFF2-40B4-BE49-F238E27FC236}">
                <a16:creationId xmlns:a16="http://schemas.microsoft.com/office/drawing/2014/main" id="{D337D8C3-D72A-62BA-0C2B-BC19C774CB84}"/>
              </a:ext>
            </a:extLst>
          </p:cNvPr>
          <p:cNvSpPr txBox="1"/>
          <p:nvPr/>
        </p:nvSpPr>
        <p:spPr>
          <a:xfrm>
            <a:off x="4905054" y="4529040"/>
            <a:ext cx="6336146" cy="133728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Issues</a:t>
            </a:r>
          </a:p>
          <a:p>
            <a:pPr marL="342900" marR="0" lvl="0" indent="-342900" algn="l" defTabSz="914400" rtl="0" eaLnBrk="1" fontAlgn="auto" latinLnBrk="0" hangingPunct="1">
              <a:lnSpc>
                <a:spcPct val="150000"/>
              </a:lnSpc>
              <a:spcBef>
                <a:spcPts val="0"/>
              </a:spcBef>
              <a:spcAft>
                <a:spcPts val="0"/>
              </a:spcAft>
              <a:buClrTx/>
              <a:buSzTx/>
              <a:buFont typeface="Symbol" panose="05050102010706020507" pitchFamily="18" charset="2"/>
              <a:buChar char="-"/>
              <a:tabLst/>
              <a:defRPr/>
            </a:pPr>
            <a:r>
              <a:rPr lang="en-GB" sz="2000" dirty="0">
                <a:solidFill>
                  <a:prstClr val="black"/>
                </a:solidFill>
                <a:latin typeface="Calibri" panose="020F0502020204030204"/>
              </a:rPr>
              <a:t>Hearing voices</a:t>
            </a:r>
          </a:p>
          <a:p>
            <a:pPr marL="342900" marR="0" lvl="0" indent="-342900" algn="l" defTabSz="914400" rtl="0" eaLnBrk="1" fontAlgn="auto" latinLnBrk="0" hangingPunct="1">
              <a:lnSpc>
                <a:spcPct val="150000"/>
              </a:lnSpc>
              <a:spcBef>
                <a:spcPts val="0"/>
              </a:spcBef>
              <a:spcAft>
                <a:spcPts val="0"/>
              </a:spcAft>
              <a:buClrTx/>
              <a:buSzTx/>
              <a:buFont typeface="Symbol" panose="05050102010706020507" pitchFamily="18" charset="2"/>
              <a:buChar char="-"/>
              <a:tabLst/>
              <a:defRPr/>
            </a:pPr>
            <a:r>
              <a:rPr kumimoji="0" lang="en-GB" sz="2000" b="0" i="0" u="none" strike="noStrike" kern="1200" cap="none" spc="0" normalizeH="0" baseline="0" noProof="0" dirty="0">
                <a:ln>
                  <a:noFill/>
                </a:ln>
                <a:solidFill>
                  <a:prstClr val="black"/>
                </a:solidFill>
                <a:effectLst/>
                <a:uLnTx/>
                <a:uFillTx/>
                <a:latin typeface="Calibri" panose="020F0502020204030204"/>
              </a:rPr>
              <a:t>Final decision making</a:t>
            </a:r>
          </a:p>
        </p:txBody>
      </p:sp>
    </p:spTree>
    <p:extLst>
      <p:ext uri="{BB962C8B-B14F-4D97-AF65-F5344CB8AC3E}">
        <p14:creationId xmlns:p14="http://schemas.microsoft.com/office/powerpoint/2010/main" val="1874512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left)">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wipe(left)">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wipe(left)">
                                      <p:cBhvr>
                                        <p:cTn id="22" dur="500"/>
                                        <p:tgtEl>
                                          <p:spTgt spid="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wipe(left)">
                                      <p:cBhvr>
                                        <p:cTn id="2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F5E8279-F843-3C7C-6528-885F501169B5}"/>
              </a:ext>
            </a:extLst>
          </p:cNvPr>
          <p:cNvSpPr>
            <a:spLocks noGrp="1"/>
          </p:cNvSpPr>
          <p:nvPr>
            <p:ph type="title"/>
          </p:nvPr>
        </p:nvSpPr>
        <p:spPr>
          <a:xfrm>
            <a:off x="466722" y="586855"/>
            <a:ext cx="3201366" cy="3387497"/>
          </a:xfrm>
        </p:spPr>
        <p:txBody>
          <a:bodyPr anchor="b">
            <a:normAutofit/>
          </a:bodyPr>
          <a:lstStyle/>
          <a:p>
            <a:pPr algn="r"/>
            <a:r>
              <a:rPr lang="en-GB" sz="40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Current Challenges in the Doctrine of the Church</a:t>
            </a:r>
            <a:endParaRPr lang="en-GB" sz="4000" dirty="0">
              <a:solidFill>
                <a:srgbClr val="FFFFFF"/>
              </a:solidFill>
            </a:endParaRPr>
          </a:p>
        </p:txBody>
      </p:sp>
      <p:sp>
        <p:nvSpPr>
          <p:cNvPr id="3" name="Content Placeholder 2">
            <a:extLst>
              <a:ext uri="{FF2B5EF4-FFF2-40B4-BE49-F238E27FC236}">
                <a16:creationId xmlns:a16="http://schemas.microsoft.com/office/drawing/2014/main" id="{D13E4111-83CC-53EB-813A-A9ADA3712050}"/>
              </a:ext>
            </a:extLst>
          </p:cNvPr>
          <p:cNvSpPr>
            <a:spLocks noGrp="1"/>
          </p:cNvSpPr>
          <p:nvPr>
            <p:ph idx="1"/>
          </p:nvPr>
        </p:nvSpPr>
        <p:spPr>
          <a:xfrm>
            <a:off x="4810259" y="649480"/>
            <a:ext cx="6555347" cy="806787"/>
          </a:xfrm>
        </p:spPr>
        <p:txBody>
          <a:bodyPr anchor="ctr">
            <a:normAutofit/>
          </a:bodyPr>
          <a:lstStyle/>
          <a:p>
            <a:pPr marL="0" indent="0">
              <a:buNone/>
            </a:pPr>
            <a:r>
              <a:rPr lang="en-GB" sz="4000" b="1" dirty="0"/>
              <a:t>Key Issues</a:t>
            </a:r>
          </a:p>
        </p:txBody>
      </p:sp>
      <p:sp>
        <p:nvSpPr>
          <p:cNvPr id="9" name="TextBox 8">
            <a:extLst>
              <a:ext uri="{FF2B5EF4-FFF2-40B4-BE49-F238E27FC236}">
                <a16:creationId xmlns:a16="http://schemas.microsoft.com/office/drawing/2014/main" id="{4F08CE18-D1A3-D8ED-5FF7-F9D2CA1F3DE0}"/>
              </a:ext>
            </a:extLst>
          </p:cNvPr>
          <p:cNvSpPr txBox="1"/>
          <p:nvPr/>
        </p:nvSpPr>
        <p:spPr>
          <a:xfrm>
            <a:off x="4810259" y="1828174"/>
            <a:ext cx="6336146" cy="2251065"/>
          </a:xfrm>
          <a:prstGeom prst="rect">
            <a:avLst/>
          </a:prstGeom>
          <a:noFill/>
        </p:spPr>
        <p:txBody>
          <a:bodyPr wrap="square" rtlCol="0">
            <a:spAutoFit/>
          </a:bodyPr>
          <a:lstStyle/>
          <a:p>
            <a:pPr marL="342900" indent="-342900">
              <a:lnSpc>
                <a:spcPct val="150000"/>
              </a:lnSpc>
              <a:buFont typeface="Symbol" panose="05050102010706020507" pitchFamily="18" charset="2"/>
              <a:buChar char="-"/>
              <a:defRPr/>
            </a:pPr>
            <a:r>
              <a:rPr lang="en-GB" sz="2400" dirty="0">
                <a:solidFill>
                  <a:prstClr val="black"/>
                </a:solidFill>
              </a:rPr>
              <a:t>Systems in place</a:t>
            </a:r>
          </a:p>
          <a:p>
            <a:pPr marL="342900" indent="-342900">
              <a:lnSpc>
                <a:spcPct val="150000"/>
              </a:lnSpc>
              <a:buFont typeface="Symbol" panose="05050102010706020507" pitchFamily="18" charset="2"/>
              <a:buChar char="-"/>
              <a:defRPr/>
            </a:pPr>
            <a:r>
              <a:rPr lang="en-GB" sz="2400" dirty="0">
                <a:solidFill>
                  <a:prstClr val="black"/>
                </a:solidFill>
              </a:rPr>
              <a:t>Culture of church</a:t>
            </a:r>
          </a:p>
          <a:p>
            <a:pPr marL="342900" indent="-342900">
              <a:lnSpc>
                <a:spcPct val="150000"/>
              </a:lnSpc>
              <a:buFont typeface="Symbol" panose="05050102010706020507" pitchFamily="18" charset="2"/>
              <a:buChar char="-"/>
              <a:defRPr/>
            </a:pPr>
            <a:r>
              <a:rPr lang="en-GB" sz="2400" dirty="0">
                <a:solidFill>
                  <a:prstClr val="black"/>
                </a:solidFill>
              </a:rPr>
              <a:t>Self-awareness of leaders</a:t>
            </a:r>
          </a:p>
          <a:p>
            <a:pPr marL="342900" marR="0" lvl="0" indent="-342900" algn="l" defTabSz="914400" rtl="0" eaLnBrk="1" fontAlgn="auto" latinLnBrk="0" hangingPunct="1">
              <a:lnSpc>
                <a:spcPct val="150000"/>
              </a:lnSpc>
              <a:spcBef>
                <a:spcPts val="0"/>
              </a:spcBef>
              <a:spcAft>
                <a:spcPts val="0"/>
              </a:spcAft>
              <a:buClrTx/>
              <a:buSzTx/>
              <a:buFont typeface="Symbol" panose="05050102010706020507" pitchFamily="18" charset="2"/>
              <a:buChar char="-"/>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Character of leaders</a:t>
            </a:r>
          </a:p>
        </p:txBody>
      </p:sp>
    </p:spTree>
    <p:extLst>
      <p:ext uri="{BB962C8B-B14F-4D97-AF65-F5344CB8AC3E}">
        <p14:creationId xmlns:p14="http://schemas.microsoft.com/office/powerpoint/2010/main" val="3376287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left)">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left)">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wipe(left)">
                                      <p:cBhvr>
                                        <p:cTn id="2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5C856831-1588-6EB1-66C2-FBE5B5C3DB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75" y="904875"/>
            <a:ext cx="5048250" cy="5048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0775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F5E8279-F843-3C7C-6528-885F501169B5}"/>
              </a:ext>
            </a:extLst>
          </p:cNvPr>
          <p:cNvSpPr>
            <a:spLocks noGrp="1"/>
          </p:cNvSpPr>
          <p:nvPr>
            <p:ph type="title"/>
          </p:nvPr>
        </p:nvSpPr>
        <p:spPr>
          <a:xfrm>
            <a:off x="466722" y="586855"/>
            <a:ext cx="3201366" cy="3387497"/>
          </a:xfrm>
        </p:spPr>
        <p:txBody>
          <a:bodyPr anchor="b">
            <a:normAutofit/>
          </a:bodyPr>
          <a:lstStyle/>
          <a:p>
            <a:pPr algn="r"/>
            <a:r>
              <a:rPr lang="en-GB" sz="40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Current Challenges in the Doctrine of </a:t>
            </a:r>
            <a:r>
              <a:rPr lang="en-GB" sz="4000"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the Church</a:t>
            </a:r>
            <a:endParaRPr lang="en-GB" sz="4000" dirty="0">
              <a:solidFill>
                <a:srgbClr val="FFFFFF"/>
              </a:solidFill>
            </a:endParaRPr>
          </a:p>
        </p:txBody>
      </p:sp>
      <p:sp>
        <p:nvSpPr>
          <p:cNvPr id="3" name="Content Placeholder 2">
            <a:extLst>
              <a:ext uri="{FF2B5EF4-FFF2-40B4-BE49-F238E27FC236}">
                <a16:creationId xmlns:a16="http://schemas.microsoft.com/office/drawing/2014/main" id="{D13E4111-83CC-53EB-813A-A9ADA3712050}"/>
              </a:ext>
            </a:extLst>
          </p:cNvPr>
          <p:cNvSpPr>
            <a:spLocks noGrp="1"/>
          </p:cNvSpPr>
          <p:nvPr>
            <p:ph idx="1"/>
          </p:nvPr>
        </p:nvSpPr>
        <p:spPr>
          <a:xfrm>
            <a:off x="4810259" y="649480"/>
            <a:ext cx="6555347" cy="806787"/>
          </a:xfrm>
        </p:spPr>
        <p:txBody>
          <a:bodyPr anchor="ctr">
            <a:normAutofit/>
          </a:bodyPr>
          <a:lstStyle/>
          <a:p>
            <a:pPr marL="0" indent="0">
              <a:buNone/>
            </a:pPr>
            <a:r>
              <a:rPr lang="en-GB" sz="4000" b="1" dirty="0"/>
              <a:t>Introduction</a:t>
            </a:r>
          </a:p>
        </p:txBody>
      </p:sp>
      <p:grpSp>
        <p:nvGrpSpPr>
          <p:cNvPr id="7" name="Group 6">
            <a:extLst>
              <a:ext uri="{FF2B5EF4-FFF2-40B4-BE49-F238E27FC236}">
                <a16:creationId xmlns:a16="http://schemas.microsoft.com/office/drawing/2014/main" id="{F4279056-9F21-5413-6F0B-B25C601463D1}"/>
              </a:ext>
            </a:extLst>
          </p:cNvPr>
          <p:cNvGrpSpPr/>
          <p:nvPr/>
        </p:nvGrpSpPr>
        <p:grpSpPr>
          <a:xfrm>
            <a:off x="4713928" y="3644731"/>
            <a:ext cx="6798912" cy="695783"/>
            <a:chOff x="4757753" y="2632399"/>
            <a:chExt cx="6798912" cy="695783"/>
          </a:xfrm>
        </p:grpSpPr>
        <p:sp>
          <p:nvSpPr>
            <p:cNvPr id="4" name="Arrow: Right 3">
              <a:extLst>
                <a:ext uri="{FF2B5EF4-FFF2-40B4-BE49-F238E27FC236}">
                  <a16:creationId xmlns:a16="http://schemas.microsoft.com/office/drawing/2014/main" id="{F59E6732-DF35-6F3A-623B-221768D50FD3}"/>
                </a:ext>
              </a:extLst>
            </p:cNvPr>
            <p:cNvSpPr/>
            <p:nvPr/>
          </p:nvSpPr>
          <p:spPr>
            <a:xfrm>
              <a:off x="7239932" y="2632399"/>
              <a:ext cx="1473200" cy="6957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61738F56-44F5-B131-A64B-FF55488EFC56}"/>
                </a:ext>
              </a:extLst>
            </p:cNvPr>
            <p:cNvSpPr txBox="1"/>
            <p:nvPr/>
          </p:nvSpPr>
          <p:spPr>
            <a:xfrm>
              <a:off x="4757753" y="2632400"/>
              <a:ext cx="260997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rPr>
                <a:t>Ecclesiology</a:t>
              </a:r>
            </a:p>
          </p:txBody>
        </p:sp>
        <p:sp>
          <p:nvSpPr>
            <p:cNvPr id="6" name="TextBox 5">
              <a:extLst>
                <a:ext uri="{FF2B5EF4-FFF2-40B4-BE49-F238E27FC236}">
                  <a16:creationId xmlns:a16="http://schemas.microsoft.com/office/drawing/2014/main" id="{1A791070-F03E-DBC5-EC28-5DF6D0D2F9F3}"/>
                </a:ext>
              </a:extLst>
            </p:cNvPr>
            <p:cNvSpPr txBox="1"/>
            <p:nvPr/>
          </p:nvSpPr>
          <p:spPr>
            <a:xfrm>
              <a:off x="8946688" y="2632399"/>
              <a:ext cx="260997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rPr>
                <a:t>Independency</a:t>
              </a:r>
            </a:p>
          </p:txBody>
        </p:sp>
      </p:grpSp>
      <p:sp>
        <p:nvSpPr>
          <p:cNvPr id="9" name="TextBox 8">
            <a:extLst>
              <a:ext uri="{FF2B5EF4-FFF2-40B4-BE49-F238E27FC236}">
                <a16:creationId xmlns:a16="http://schemas.microsoft.com/office/drawing/2014/main" id="{965F2FAD-9636-2DCE-B0CA-72CA213CC5D7}"/>
              </a:ext>
            </a:extLst>
          </p:cNvPr>
          <p:cNvSpPr txBox="1"/>
          <p:nvPr/>
        </p:nvSpPr>
        <p:spPr>
          <a:xfrm>
            <a:off x="4713928" y="2280603"/>
            <a:ext cx="376505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rPr>
              <a:t>Current scandals…</a:t>
            </a:r>
          </a:p>
        </p:txBody>
      </p:sp>
    </p:spTree>
    <p:extLst>
      <p:ext uri="{BB962C8B-B14F-4D97-AF65-F5344CB8AC3E}">
        <p14:creationId xmlns:p14="http://schemas.microsoft.com/office/powerpoint/2010/main" val="3417830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5E8279-F843-3C7C-6528-885F501169B5}"/>
              </a:ext>
            </a:extLst>
          </p:cNvPr>
          <p:cNvSpPr>
            <a:spLocks noGrp="1"/>
          </p:cNvSpPr>
          <p:nvPr>
            <p:ph type="title"/>
          </p:nvPr>
        </p:nvSpPr>
        <p:spPr>
          <a:xfrm>
            <a:off x="466722" y="586855"/>
            <a:ext cx="3201366" cy="3387497"/>
          </a:xfrm>
        </p:spPr>
        <p:txBody>
          <a:bodyPr anchor="b">
            <a:normAutofit/>
          </a:bodyPr>
          <a:lstStyle/>
          <a:p>
            <a:pPr algn="r"/>
            <a:r>
              <a:rPr lang="en-GB" sz="40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Current Challenges in the Doctrine of the Church</a:t>
            </a:r>
            <a:endParaRPr lang="en-GB" sz="4000" dirty="0">
              <a:solidFill>
                <a:srgbClr val="FFFFFF"/>
              </a:solidFill>
            </a:endParaRPr>
          </a:p>
        </p:txBody>
      </p:sp>
      <p:sp>
        <p:nvSpPr>
          <p:cNvPr id="3" name="Content Placeholder 2">
            <a:extLst>
              <a:ext uri="{FF2B5EF4-FFF2-40B4-BE49-F238E27FC236}">
                <a16:creationId xmlns:a16="http://schemas.microsoft.com/office/drawing/2014/main" id="{D13E4111-83CC-53EB-813A-A9ADA3712050}"/>
              </a:ext>
            </a:extLst>
          </p:cNvPr>
          <p:cNvSpPr>
            <a:spLocks noGrp="1"/>
          </p:cNvSpPr>
          <p:nvPr>
            <p:ph idx="1"/>
          </p:nvPr>
        </p:nvSpPr>
        <p:spPr>
          <a:xfrm>
            <a:off x="4810259" y="649480"/>
            <a:ext cx="6555347" cy="1509520"/>
          </a:xfrm>
        </p:spPr>
        <p:txBody>
          <a:bodyPr anchor="ctr">
            <a:normAutofit/>
          </a:bodyPr>
          <a:lstStyle/>
          <a:p>
            <a:pPr marL="0" indent="0">
              <a:lnSpc>
                <a:spcPct val="150000"/>
              </a:lnSpc>
              <a:buNone/>
            </a:pPr>
            <a:r>
              <a:rPr lang="en-GB" sz="4000" b="1" dirty="0"/>
              <a:t>Current Challenges</a:t>
            </a:r>
            <a:endParaRPr lang="en-GB" sz="4000" dirty="0"/>
          </a:p>
          <a:p>
            <a:pPr marL="0" indent="0">
              <a:buNone/>
            </a:pPr>
            <a:endParaRPr lang="en-GB" sz="4000" dirty="0"/>
          </a:p>
        </p:txBody>
      </p:sp>
      <p:grpSp>
        <p:nvGrpSpPr>
          <p:cNvPr id="15" name="Group 14">
            <a:extLst>
              <a:ext uri="{FF2B5EF4-FFF2-40B4-BE49-F238E27FC236}">
                <a16:creationId xmlns:a16="http://schemas.microsoft.com/office/drawing/2014/main" id="{698C233B-487E-C144-388F-FE8DBE68E1C9}"/>
              </a:ext>
            </a:extLst>
          </p:cNvPr>
          <p:cNvGrpSpPr/>
          <p:nvPr/>
        </p:nvGrpSpPr>
        <p:grpSpPr>
          <a:xfrm>
            <a:off x="4504548" y="1998134"/>
            <a:ext cx="7483062" cy="2245343"/>
            <a:chOff x="4413399" y="2463800"/>
            <a:chExt cx="7483062" cy="2245343"/>
          </a:xfrm>
        </p:grpSpPr>
        <p:sp>
          <p:nvSpPr>
            <p:cNvPr id="9" name="Oval 8">
              <a:extLst>
                <a:ext uri="{FF2B5EF4-FFF2-40B4-BE49-F238E27FC236}">
                  <a16:creationId xmlns:a16="http://schemas.microsoft.com/office/drawing/2014/main" id="{DB1CD0AF-2FA7-0C86-A9E3-97B1D012614F}"/>
                </a:ext>
              </a:extLst>
            </p:cNvPr>
            <p:cNvSpPr/>
            <p:nvPr/>
          </p:nvSpPr>
          <p:spPr>
            <a:xfrm>
              <a:off x="4413399" y="2463800"/>
              <a:ext cx="4180268" cy="22352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Oversight &amp; Accountability</a:t>
              </a:r>
            </a:p>
          </p:txBody>
        </p:sp>
        <p:sp>
          <p:nvSpPr>
            <p:cNvPr id="13" name="Oval 12">
              <a:extLst>
                <a:ext uri="{FF2B5EF4-FFF2-40B4-BE49-F238E27FC236}">
                  <a16:creationId xmlns:a16="http://schemas.microsoft.com/office/drawing/2014/main" id="{7BFD5E33-6818-2525-BBD0-C515D7C219BD}"/>
                </a:ext>
              </a:extLst>
            </p:cNvPr>
            <p:cNvSpPr/>
            <p:nvPr/>
          </p:nvSpPr>
          <p:spPr>
            <a:xfrm>
              <a:off x="7716193" y="2473942"/>
              <a:ext cx="4180268" cy="22352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Input &amp; Feedback</a:t>
              </a:r>
            </a:p>
          </p:txBody>
        </p:sp>
      </p:grpSp>
      <p:grpSp>
        <p:nvGrpSpPr>
          <p:cNvPr id="23" name="Group 22">
            <a:extLst>
              <a:ext uri="{FF2B5EF4-FFF2-40B4-BE49-F238E27FC236}">
                <a16:creationId xmlns:a16="http://schemas.microsoft.com/office/drawing/2014/main" id="{5864E251-B03B-0DED-FDB2-69CCCABBE3CC}"/>
              </a:ext>
            </a:extLst>
          </p:cNvPr>
          <p:cNvGrpSpPr/>
          <p:nvPr/>
        </p:nvGrpSpPr>
        <p:grpSpPr>
          <a:xfrm>
            <a:off x="7398327" y="4356017"/>
            <a:ext cx="4789382" cy="941446"/>
            <a:chOff x="7398327" y="4356017"/>
            <a:chExt cx="4789382" cy="941446"/>
          </a:xfrm>
        </p:grpSpPr>
        <p:sp>
          <p:nvSpPr>
            <p:cNvPr id="17" name="TextBox 16">
              <a:extLst>
                <a:ext uri="{FF2B5EF4-FFF2-40B4-BE49-F238E27FC236}">
                  <a16:creationId xmlns:a16="http://schemas.microsoft.com/office/drawing/2014/main" id="{F223BEB2-5DF3-8C2B-7414-71081D8A351D}"/>
                </a:ext>
              </a:extLst>
            </p:cNvPr>
            <p:cNvSpPr txBox="1"/>
            <p:nvPr/>
          </p:nvSpPr>
          <p:spPr>
            <a:xfrm>
              <a:off x="7607242" y="4835798"/>
              <a:ext cx="4580467" cy="461665"/>
            </a:xfrm>
            <a:prstGeom prst="rect">
              <a:avLst/>
            </a:prstGeom>
            <a:noFill/>
          </p:spPr>
          <p:txBody>
            <a:bodyPr wrap="square" rtlCol="0">
              <a:spAutoFit/>
            </a:bodyPr>
            <a:lstStyle/>
            <a:p>
              <a:r>
                <a:rPr lang="en-GB" sz="2400" dirty="0"/>
                <a:t>Negative aspect: poor leadership</a:t>
              </a:r>
            </a:p>
          </p:txBody>
        </p:sp>
        <p:sp>
          <p:nvSpPr>
            <p:cNvPr id="21" name="Freeform: Shape 20">
              <a:extLst>
                <a:ext uri="{FF2B5EF4-FFF2-40B4-BE49-F238E27FC236}">
                  <a16:creationId xmlns:a16="http://schemas.microsoft.com/office/drawing/2014/main" id="{54B47E54-1C1F-2B0E-E92D-1F20E251B23A}"/>
                </a:ext>
              </a:extLst>
            </p:cNvPr>
            <p:cNvSpPr/>
            <p:nvPr/>
          </p:nvSpPr>
          <p:spPr>
            <a:xfrm>
              <a:off x="7398327" y="4356017"/>
              <a:ext cx="291498" cy="746132"/>
            </a:xfrm>
            <a:custGeom>
              <a:avLst/>
              <a:gdLst>
                <a:gd name="connsiteX0" fmla="*/ 292421 w 495621"/>
                <a:gd name="connsiteY0" fmla="*/ 0 h 626533"/>
                <a:gd name="connsiteX1" fmla="*/ 4554 w 495621"/>
                <a:gd name="connsiteY1" fmla="*/ 431800 h 626533"/>
                <a:gd name="connsiteX2" fmla="*/ 495621 w 495621"/>
                <a:gd name="connsiteY2" fmla="*/ 626533 h 626533"/>
              </a:gdLst>
              <a:ahLst/>
              <a:cxnLst>
                <a:cxn ang="0">
                  <a:pos x="connsiteX0" y="connsiteY0"/>
                </a:cxn>
                <a:cxn ang="0">
                  <a:pos x="connsiteX1" y="connsiteY1"/>
                </a:cxn>
                <a:cxn ang="0">
                  <a:pos x="connsiteX2" y="connsiteY2"/>
                </a:cxn>
              </a:cxnLst>
              <a:rect l="l" t="t" r="r" b="b"/>
              <a:pathLst>
                <a:path w="495621" h="626533">
                  <a:moveTo>
                    <a:pt x="292421" y="0"/>
                  </a:moveTo>
                  <a:cubicBezTo>
                    <a:pt x="131554" y="163689"/>
                    <a:pt x="-29313" y="327378"/>
                    <a:pt x="4554" y="431800"/>
                  </a:cubicBezTo>
                  <a:cubicBezTo>
                    <a:pt x="38421" y="536222"/>
                    <a:pt x="267021" y="581377"/>
                    <a:pt x="495621" y="626533"/>
                  </a:cubicBezTo>
                </a:path>
              </a:pathLst>
            </a:custGeom>
            <a:noFill/>
            <a:ln w="34925">
              <a:tailEnd type="arrow"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4" name="Group 23">
            <a:extLst>
              <a:ext uri="{FF2B5EF4-FFF2-40B4-BE49-F238E27FC236}">
                <a16:creationId xmlns:a16="http://schemas.microsoft.com/office/drawing/2014/main" id="{D8EAE591-C5C5-2CDC-3F2D-0593F2F23B7F}"/>
              </a:ext>
            </a:extLst>
          </p:cNvPr>
          <p:cNvGrpSpPr/>
          <p:nvPr/>
        </p:nvGrpSpPr>
        <p:grpSpPr>
          <a:xfrm>
            <a:off x="7104893" y="4356016"/>
            <a:ext cx="5082815" cy="1624058"/>
            <a:chOff x="7104893" y="4356016"/>
            <a:chExt cx="5082815" cy="1624058"/>
          </a:xfrm>
        </p:grpSpPr>
        <p:sp>
          <p:nvSpPr>
            <p:cNvPr id="19" name="TextBox 18">
              <a:extLst>
                <a:ext uri="{FF2B5EF4-FFF2-40B4-BE49-F238E27FC236}">
                  <a16:creationId xmlns:a16="http://schemas.microsoft.com/office/drawing/2014/main" id="{1934D6D9-8F8B-ABD1-2820-33860FAD8FA2}"/>
                </a:ext>
              </a:extLst>
            </p:cNvPr>
            <p:cNvSpPr txBox="1"/>
            <p:nvPr/>
          </p:nvSpPr>
          <p:spPr>
            <a:xfrm>
              <a:off x="7607241" y="5518409"/>
              <a:ext cx="4580467" cy="461665"/>
            </a:xfrm>
            <a:prstGeom prst="rect">
              <a:avLst/>
            </a:prstGeom>
            <a:noFill/>
          </p:spPr>
          <p:txBody>
            <a:bodyPr wrap="square" rtlCol="0">
              <a:spAutoFit/>
            </a:bodyPr>
            <a:lstStyle/>
            <a:p>
              <a:r>
                <a:rPr lang="en-GB" sz="2400" dirty="0"/>
                <a:t>Positive aspect: better leadership</a:t>
              </a:r>
            </a:p>
          </p:txBody>
        </p:sp>
        <p:sp>
          <p:nvSpPr>
            <p:cNvPr id="22" name="Freeform: Shape 21">
              <a:extLst>
                <a:ext uri="{FF2B5EF4-FFF2-40B4-BE49-F238E27FC236}">
                  <a16:creationId xmlns:a16="http://schemas.microsoft.com/office/drawing/2014/main" id="{A777227A-9551-8B69-29AA-EDD3AF00B42E}"/>
                </a:ext>
              </a:extLst>
            </p:cNvPr>
            <p:cNvSpPr/>
            <p:nvPr/>
          </p:nvSpPr>
          <p:spPr>
            <a:xfrm>
              <a:off x="7104893" y="4356016"/>
              <a:ext cx="495621" cy="1393225"/>
            </a:xfrm>
            <a:custGeom>
              <a:avLst/>
              <a:gdLst>
                <a:gd name="connsiteX0" fmla="*/ 292421 w 495621"/>
                <a:gd name="connsiteY0" fmla="*/ 0 h 626533"/>
                <a:gd name="connsiteX1" fmla="*/ 4554 w 495621"/>
                <a:gd name="connsiteY1" fmla="*/ 431800 h 626533"/>
                <a:gd name="connsiteX2" fmla="*/ 495621 w 495621"/>
                <a:gd name="connsiteY2" fmla="*/ 626533 h 626533"/>
              </a:gdLst>
              <a:ahLst/>
              <a:cxnLst>
                <a:cxn ang="0">
                  <a:pos x="connsiteX0" y="connsiteY0"/>
                </a:cxn>
                <a:cxn ang="0">
                  <a:pos x="connsiteX1" y="connsiteY1"/>
                </a:cxn>
                <a:cxn ang="0">
                  <a:pos x="connsiteX2" y="connsiteY2"/>
                </a:cxn>
              </a:cxnLst>
              <a:rect l="l" t="t" r="r" b="b"/>
              <a:pathLst>
                <a:path w="495621" h="626533">
                  <a:moveTo>
                    <a:pt x="292421" y="0"/>
                  </a:moveTo>
                  <a:cubicBezTo>
                    <a:pt x="131554" y="163689"/>
                    <a:pt x="-29313" y="327378"/>
                    <a:pt x="4554" y="431800"/>
                  </a:cubicBezTo>
                  <a:cubicBezTo>
                    <a:pt x="38421" y="536222"/>
                    <a:pt x="267021" y="581377"/>
                    <a:pt x="495621" y="626533"/>
                  </a:cubicBezTo>
                </a:path>
              </a:pathLst>
            </a:custGeom>
            <a:noFill/>
            <a:ln w="34925">
              <a:tailEnd type="arrow"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2105757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ipe(left)">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wipe(left)">
                                      <p:cBhvr>
                                        <p:cTn id="1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F5E8279-F843-3C7C-6528-885F501169B5}"/>
              </a:ext>
            </a:extLst>
          </p:cNvPr>
          <p:cNvSpPr>
            <a:spLocks noGrp="1"/>
          </p:cNvSpPr>
          <p:nvPr>
            <p:ph type="title"/>
          </p:nvPr>
        </p:nvSpPr>
        <p:spPr>
          <a:xfrm>
            <a:off x="466722" y="586855"/>
            <a:ext cx="3201366" cy="3387497"/>
          </a:xfrm>
        </p:spPr>
        <p:txBody>
          <a:bodyPr anchor="b">
            <a:normAutofit/>
          </a:bodyPr>
          <a:lstStyle/>
          <a:p>
            <a:pPr algn="r"/>
            <a:r>
              <a:rPr lang="en-GB" sz="40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Current Challenges in the Doctrine of Church</a:t>
            </a:r>
            <a:endParaRPr lang="en-GB" sz="4000" dirty="0">
              <a:solidFill>
                <a:srgbClr val="FFFFFF"/>
              </a:solidFill>
            </a:endParaRPr>
          </a:p>
        </p:txBody>
      </p:sp>
      <p:sp>
        <p:nvSpPr>
          <p:cNvPr id="3" name="Content Placeholder 2">
            <a:extLst>
              <a:ext uri="{FF2B5EF4-FFF2-40B4-BE49-F238E27FC236}">
                <a16:creationId xmlns:a16="http://schemas.microsoft.com/office/drawing/2014/main" id="{D13E4111-83CC-53EB-813A-A9ADA3712050}"/>
              </a:ext>
            </a:extLst>
          </p:cNvPr>
          <p:cNvSpPr>
            <a:spLocks noGrp="1"/>
          </p:cNvSpPr>
          <p:nvPr>
            <p:ph idx="1"/>
          </p:nvPr>
        </p:nvSpPr>
        <p:spPr>
          <a:xfrm>
            <a:off x="4810259" y="649480"/>
            <a:ext cx="6555347" cy="1509520"/>
          </a:xfrm>
        </p:spPr>
        <p:txBody>
          <a:bodyPr anchor="ctr">
            <a:normAutofit/>
          </a:bodyPr>
          <a:lstStyle/>
          <a:p>
            <a:pPr marL="0" indent="0">
              <a:lnSpc>
                <a:spcPct val="150000"/>
              </a:lnSpc>
              <a:buNone/>
            </a:pPr>
            <a:r>
              <a:rPr lang="en-GB" sz="4000" b="1" dirty="0"/>
              <a:t>Current Challenges</a:t>
            </a:r>
            <a:endParaRPr lang="en-GB" sz="4000" dirty="0"/>
          </a:p>
          <a:p>
            <a:pPr marL="0" indent="0">
              <a:buNone/>
            </a:pPr>
            <a:endParaRPr lang="en-GB" sz="4000" dirty="0"/>
          </a:p>
        </p:txBody>
      </p:sp>
      <p:sp>
        <p:nvSpPr>
          <p:cNvPr id="6" name="TextBox 5">
            <a:extLst>
              <a:ext uri="{FF2B5EF4-FFF2-40B4-BE49-F238E27FC236}">
                <a16:creationId xmlns:a16="http://schemas.microsoft.com/office/drawing/2014/main" id="{01263B7D-CC3C-F8DE-A845-F96898EE6FF2}"/>
              </a:ext>
            </a:extLst>
          </p:cNvPr>
          <p:cNvSpPr txBox="1"/>
          <p:nvPr/>
        </p:nvSpPr>
        <p:spPr>
          <a:xfrm>
            <a:off x="4787906" y="1808201"/>
            <a:ext cx="3720267" cy="584775"/>
          </a:xfrm>
          <a:prstGeom prst="rect">
            <a:avLst/>
          </a:prstGeom>
          <a:noFill/>
        </p:spPr>
        <p:txBody>
          <a:bodyPr wrap="square" rtlCol="0">
            <a:spAutoFit/>
          </a:bodyPr>
          <a:lstStyle/>
          <a:p>
            <a:r>
              <a:rPr lang="en-GB" sz="3200" dirty="0"/>
              <a:t>External structures</a:t>
            </a:r>
          </a:p>
        </p:txBody>
      </p:sp>
      <p:grpSp>
        <p:nvGrpSpPr>
          <p:cNvPr id="41" name="Group 40">
            <a:extLst>
              <a:ext uri="{FF2B5EF4-FFF2-40B4-BE49-F238E27FC236}">
                <a16:creationId xmlns:a16="http://schemas.microsoft.com/office/drawing/2014/main" id="{380D1AC0-A570-C73A-88DC-F114E51284DB}"/>
              </a:ext>
            </a:extLst>
          </p:cNvPr>
          <p:cNvGrpSpPr/>
          <p:nvPr/>
        </p:nvGrpSpPr>
        <p:grpSpPr>
          <a:xfrm>
            <a:off x="4602547" y="2904987"/>
            <a:ext cx="4319079" cy="3388674"/>
            <a:chOff x="4602547" y="2904987"/>
            <a:chExt cx="4319079" cy="3388674"/>
          </a:xfrm>
        </p:grpSpPr>
        <p:sp>
          <p:nvSpPr>
            <p:cNvPr id="4" name="Rectangle: Rounded Corners 3">
              <a:extLst>
                <a:ext uri="{FF2B5EF4-FFF2-40B4-BE49-F238E27FC236}">
                  <a16:creationId xmlns:a16="http://schemas.microsoft.com/office/drawing/2014/main" id="{A47309B1-8094-90EB-9A75-B5E98C492490}"/>
                </a:ext>
              </a:extLst>
            </p:cNvPr>
            <p:cNvSpPr/>
            <p:nvPr/>
          </p:nvSpPr>
          <p:spPr>
            <a:xfrm>
              <a:off x="4690264" y="2904987"/>
              <a:ext cx="2336800" cy="7390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Church</a:t>
              </a:r>
            </a:p>
          </p:txBody>
        </p:sp>
        <p:sp>
          <p:nvSpPr>
            <p:cNvPr id="11" name="Rectangle: Rounded Corners 10">
              <a:extLst>
                <a:ext uri="{FF2B5EF4-FFF2-40B4-BE49-F238E27FC236}">
                  <a16:creationId xmlns:a16="http://schemas.microsoft.com/office/drawing/2014/main" id="{379F23DD-E400-89E8-50A5-1E5B59FE032E}"/>
                </a:ext>
              </a:extLst>
            </p:cNvPr>
            <p:cNvSpPr/>
            <p:nvPr/>
          </p:nvSpPr>
          <p:spPr>
            <a:xfrm>
              <a:off x="6584826" y="4307450"/>
              <a:ext cx="2336800" cy="7390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Church</a:t>
              </a:r>
            </a:p>
          </p:txBody>
        </p:sp>
        <p:sp>
          <p:nvSpPr>
            <p:cNvPr id="25" name="Rectangle: Rounded Corners 24">
              <a:extLst>
                <a:ext uri="{FF2B5EF4-FFF2-40B4-BE49-F238E27FC236}">
                  <a16:creationId xmlns:a16="http://schemas.microsoft.com/office/drawing/2014/main" id="{B4CDB1AE-EC34-0563-CBA0-AC29F8748B33}"/>
                </a:ext>
              </a:extLst>
            </p:cNvPr>
            <p:cNvSpPr/>
            <p:nvPr/>
          </p:nvSpPr>
          <p:spPr>
            <a:xfrm>
              <a:off x="4602547" y="5554659"/>
              <a:ext cx="2336800" cy="7390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Church</a:t>
              </a:r>
            </a:p>
          </p:txBody>
        </p:sp>
        <p:cxnSp>
          <p:nvCxnSpPr>
            <p:cNvPr id="27" name="Straight Arrow Connector 26">
              <a:extLst>
                <a:ext uri="{FF2B5EF4-FFF2-40B4-BE49-F238E27FC236}">
                  <a16:creationId xmlns:a16="http://schemas.microsoft.com/office/drawing/2014/main" id="{A4B20BBE-404A-6F58-8E69-7ACA10997AED}"/>
                </a:ext>
              </a:extLst>
            </p:cNvPr>
            <p:cNvCxnSpPr>
              <a:cxnSpLocks/>
            </p:cNvCxnSpPr>
            <p:nvPr/>
          </p:nvCxnSpPr>
          <p:spPr>
            <a:xfrm flipH="1">
              <a:off x="6864023" y="5056594"/>
              <a:ext cx="431901" cy="487927"/>
            </a:xfrm>
            <a:prstGeom prst="straightConnector1">
              <a:avLst/>
            </a:prstGeom>
            <a:ln w="28575">
              <a:solidFill>
                <a:schemeClr val="accent1"/>
              </a:solidFill>
              <a:headEnd type="arrow" w="lg" len="med"/>
              <a:tailEnd type="arrow" w="lg" len="med"/>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296426C1-3298-D763-2639-615A3286B677}"/>
                </a:ext>
              </a:extLst>
            </p:cNvPr>
            <p:cNvCxnSpPr>
              <a:cxnSpLocks/>
            </p:cNvCxnSpPr>
            <p:nvPr/>
          </p:nvCxnSpPr>
          <p:spPr>
            <a:xfrm flipV="1">
              <a:off x="5495867" y="3662350"/>
              <a:ext cx="361363" cy="1882171"/>
            </a:xfrm>
            <a:prstGeom prst="straightConnector1">
              <a:avLst/>
            </a:prstGeom>
            <a:ln w="28575">
              <a:solidFill>
                <a:schemeClr val="accent1"/>
              </a:solidFill>
              <a:headEnd type="arrow" w="lg" len="med"/>
              <a:tailEnd type="arrow" w="lg"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34FE1A13-C096-A59B-87CF-35EE6342829A}"/>
                </a:ext>
              </a:extLst>
            </p:cNvPr>
            <p:cNvCxnSpPr>
              <a:cxnSpLocks/>
            </p:cNvCxnSpPr>
            <p:nvPr/>
          </p:nvCxnSpPr>
          <p:spPr>
            <a:xfrm>
              <a:off x="6386676" y="3643989"/>
              <a:ext cx="702764" cy="659657"/>
            </a:xfrm>
            <a:prstGeom prst="straightConnector1">
              <a:avLst/>
            </a:prstGeom>
            <a:ln w="28575">
              <a:solidFill>
                <a:schemeClr val="accent1"/>
              </a:solidFill>
              <a:headEnd type="arrow" w="lg" len="med"/>
              <a:tailEnd type="arrow" w="lg" len="med"/>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0102DC22-3485-3601-8A0D-A79C5D6F21C5}"/>
              </a:ext>
            </a:extLst>
          </p:cNvPr>
          <p:cNvGrpSpPr/>
          <p:nvPr/>
        </p:nvGrpSpPr>
        <p:grpSpPr>
          <a:xfrm>
            <a:off x="9331519" y="2701635"/>
            <a:ext cx="2096957" cy="3736419"/>
            <a:chOff x="9331519" y="1919761"/>
            <a:chExt cx="2096957" cy="4518294"/>
          </a:xfrm>
        </p:grpSpPr>
        <p:sp>
          <p:nvSpPr>
            <p:cNvPr id="36" name="Right Brace 35">
              <a:extLst>
                <a:ext uri="{FF2B5EF4-FFF2-40B4-BE49-F238E27FC236}">
                  <a16:creationId xmlns:a16="http://schemas.microsoft.com/office/drawing/2014/main" id="{FFCF6EB3-C19B-2004-4F30-FC093D1549D6}"/>
                </a:ext>
              </a:extLst>
            </p:cNvPr>
            <p:cNvSpPr/>
            <p:nvPr/>
          </p:nvSpPr>
          <p:spPr>
            <a:xfrm>
              <a:off x="9331519" y="1919761"/>
              <a:ext cx="455794" cy="4518294"/>
            </a:xfrm>
            <a:prstGeom prst="rightBrace">
              <a:avLst>
                <a:gd name="adj1" fmla="val 50555"/>
                <a:gd name="adj2" fmla="val 50000"/>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0" name="TextBox 39">
              <a:extLst>
                <a:ext uri="{FF2B5EF4-FFF2-40B4-BE49-F238E27FC236}">
                  <a16:creationId xmlns:a16="http://schemas.microsoft.com/office/drawing/2014/main" id="{8208A72E-A75F-12BA-2619-F550F092FAD7}"/>
                </a:ext>
              </a:extLst>
            </p:cNvPr>
            <p:cNvSpPr txBox="1"/>
            <p:nvPr/>
          </p:nvSpPr>
          <p:spPr>
            <a:xfrm>
              <a:off x="9904476" y="3750783"/>
              <a:ext cx="1524000" cy="707886"/>
            </a:xfrm>
            <a:prstGeom prst="rect">
              <a:avLst/>
            </a:prstGeom>
            <a:noFill/>
          </p:spPr>
          <p:txBody>
            <a:bodyPr wrap="square" rtlCol="0">
              <a:spAutoFit/>
            </a:bodyPr>
            <a:lstStyle/>
            <a:p>
              <a:r>
                <a:rPr lang="en-GB" sz="4000" dirty="0"/>
                <a:t>FIEC</a:t>
              </a:r>
            </a:p>
          </p:txBody>
        </p:sp>
      </p:grpSp>
    </p:spTree>
    <p:extLst>
      <p:ext uri="{BB962C8B-B14F-4D97-AF65-F5344CB8AC3E}">
        <p14:creationId xmlns:p14="http://schemas.microsoft.com/office/powerpoint/2010/main" val="4182634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down)">
                                      <p:cBhvr>
                                        <p:cTn id="7" dur="500"/>
                                        <p:tgtEl>
                                          <p:spTgt spid="4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2"/>
                                        </p:tgtEl>
                                        <p:attrNameLst>
                                          <p:attrName>style.visibility</p:attrName>
                                        </p:attrNameLst>
                                      </p:cBhvr>
                                      <p:to>
                                        <p:strVal val="visible"/>
                                      </p:to>
                                    </p:set>
                                    <p:animEffect transition="in" filter="wipe(left)">
                                      <p:cBhvr>
                                        <p:cTn id="12"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F5E8279-F843-3C7C-6528-885F501169B5}"/>
              </a:ext>
            </a:extLst>
          </p:cNvPr>
          <p:cNvSpPr>
            <a:spLocks noGrp="1"/>
          </p:cNvSpPr>
          <p:nvPr>
            <p:ph type="title"/>
          </p:nvPr>
        </p:nvSpPr>
        <p:spPr>
          <a:xfrm>
            <a:off x="466722" y="586855"/>
            <a:ext cx="3201366" cy="3387497"/>
          </a:xfrm>
        </p:spPr>
        <p:txBody>
          <a:bodyPr anchor="b">
            <a:normAutofit/>
          </a:bodyPr>
          <a:lstStyle/>
          <a:p>
            <a:pPr algn="r"/>
            <a:r>
              <a:rPr lang="en-GB" sz="40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Current Challenges in the Doctrine of the Church</a:t>
            </a:r>
            <a:endParaRPr lang="en-GB" sz="4000" dirty="0">
              <a:solidFill>
                <a:srgbClr val="FFFFFF"/>
              </a:solidFill>
            </a:endParaRPr>
          </a:p>
        </p:txBody>
      </p:sp>
      <p:sp>
        <p:nvSpPr>
          <p:cNvPr id="3" name="Content Placeholder 2">
            <a:extLst>
              <a:ext uri="{FF2B5EF4-FFF2-40B4-BE49-F238E27FC236}">
                <a16:creationId xmlns:a16="http://schemas.microsoft.com/office/drawing/2014/main" id="{D13E4111-83CC-53EB-813A-A9ADA3712050}"/>
              </a:ext>
            </a:extLst>
          </p:cNvPr>
          <p:cNvSpPr>
            <a:spLocks noGrp="1"/>
          </p:cNvSpPr>
          <p:nvPr>
            <p:ph idx="1"/>
          </p:nvPr>
        </p:nvSpPr>
        <p:spPr>
          <a:xfrm>
            <a:off x="4810259" y="649480"/>
            <a:ext cx="6555347" cy="1509520"/>
          </a:xfrm>
        </p:spPr>
        <p:txBody>
          <a:bodyPr anchor="ctr">
            <a:normAutofit/>
          </a:bodyPr>
          <a:lstStyle/>
          <a:p>
            <a:pPr marL="0" indent="0">
              <a:lnSpc>
                <a:spcPct val="150000"/>
              </a:lnSpc>
              <a:buNone/>
            </a:pPr>
            <a:r>
              <a:rPr lang="en-GB" sz="4000" b="1" dirty="0"/>
              <a:t>Current Challenges</a:t>
            </a:r>
            <a:endParaRPr lang="en-GB" sz="4000" dirty="0"/>
          </a:p>
          <a:p>
            <a:pPr marL="0" indent="0">
              <a:buNone/>
            </a:pPr>
            <a:endParaRPr lang="en-GB" sz="4000" dirty="0"/>
          </a:p>
        </p:txBody>
      </p:sp>
      <p:sp>
        <p:nvSpPr>
          <p:cNvPr id="6" name="TextBox 5">
            <a:extLst>
              <a:ext uri="{FF2B5EF4-FFF2-40B4-BE49-F238E27FC236}">
                <a16:creationId xmlns:a16="http://schemas.microsoft.com/office/drawing/2014/main" id="{01263B7D-CC3C-F8DE-A845-F96898EE6FF2}"/>
              </a:ext>
            </a:extLst>
          </p:cNvPr>
          <p:cNvSpPr txBox="1"/>
          <p:nvPr/>
        </p:nvSpPr>
        <p:spPr>
          <a:xfrm>
            <a:off x="4787906" y="1808201"/>
            <a:ext cx="451195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200" dirty="0">
                <a:solidFill>
                  <a:prstClr val="black"/>
                </a:solidFill>
                <a:latin typeface="Calibri" panose="020F0502020204030204"/>
              </a:rPr>
              <a:t>In</a:t>
            </a:r>
            <a:r>
              <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rPr>
              <a:t>ternal structures</a:t>
            </a:r>
          </a:p>
        </p:txBody>
      </p:sp>
      <p:grpSp>
        <p:nvGrpSpPr>
          <p:cNvPr id="17" name="Group 16">
            <a:extLst>
              <a:ext uri="{FF2B5EF4-FFF2-40B4-BE49-F238E27FC236}">
                <a16:creationId xmlns:a16="http://schemas.microsoft.com/office/drawing/2014/main" id="{5108AB4D-8983-9224-2AE6-325920C61322}"/>
              </a:ext>
            </a:extLst>
          </p:cNvPr>
          <p:cNvGrpSpPr/>
          <p:nvPr/>
        </p:nvGrpSpPr>
        <p:grpSpPr>
          <a:xfrm>
            <a:off x="4690264" y="2863724"/>
            <a:ext cx="6239192" cy="780265"/>
            <a:chOff x="4690264" y="2863724"/>
            <a:chExt cx="6239192" cy="780265"/>
          </a:xfrm>
        </p:grpSpPr>
        <p:sp>
          <p:nvSpPr>
            <p:cNvPr id="4" name="Rectangle: Rounded Corners 3">
              <a:extLst>
                <a:ext uri="{FF2B5EF4-FFF2-40B4-BE49-F238E27FC236}">
                  <a16:creationId xmlns:a16="http://schemas.microsoft.com/office/drawing/2014/main" id="{A47309B1-8094-90EB-9A75-B5E98C492490}"/>
                </a:ext>
              </a:extLst>
            </p:cNvPr>
            <p:cNvSpPr/>
            <p:nvPr/>
          </p:nvSpPr>
          <p:spPr>
            <a:xfrm>
              <a:off x="4690264" y="2904987"/>
              <a:ext cx="2336800" cy="7390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white"/>
                  </a:solidFill>
                  <a:effectLst/>
                  <a:uLnTx/>
                  <a:uFillTx/>
                  <a:latin typeface="Calibri" panose="020F0502020204030204"/>
                  <a:ea typeface="+mn-ea"/>
                  <a:cs typeface="+mn-cs"/>
                </a:rPr>
                <a:t>Leadership</a:t>
              </a:r>
            </a:p>
          </p:txBody>
        </p:sp>
        <p:sp>
          <p:nvSpPr>
            <p:cNvPr id="25" name="Rectangle: Rounded Corners 24">
              <a:extLst>
                <a:ext uri="{FF2B5EF4-FFF2-40B4-BE49-F238E27FC236}">
                  <a16:creationId xmlns:a16="http://schemas.microsoft.com/office/drawing/2014/main" id="{B4CDB1AE-EC34-0563-CBA0-AC29F8748B33}"/>
                </a:ext>
              </a:extLst>
            </p:cNvPr>
            <p:cNvSpPr/>
            <p:nvPr/>
          </p:nvSpPr>
          <p:spPr>
            <a:xfrm>
              <a:off x="8592656" y="2863724"/>
              <a:ext cx="2336800" cy="7390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white"/>
                  </a:solidFill>
                  <a:effectLst/>
                  <a:uLnTx/>
                  <a:uFillTx/>
                  <a:latin typeface="Calibri" panose="020F0502020204030204"/>
                  <a:ea typeface="+mn-ea"/>
                  <a:cs typeface="+mn-cs"/>
                </a:rPr>
                <a:t>Congregation</a:t>
              </a:r>
            </a:p>
          </p:txBody>
        </p:sp>
        <p:cxnSp>
          <p:nvCxnSpPr>
            <p:cNvPr id="31" name="Straight Arrow Connector 30">
              <a:extLst>
                <a:ext uri="{FF2B5EF4-FFF2-40B4-BE49-F238E27FC236}">
                  <a16:creationId xmlns:a16="http://schemas.microsoft.com/office/drawing/2014/main" id="{296426C1-3298-D763-2639-615A3286B677}"/>
                </a:ext>
              </a:extLst>
            </p:cNvPr>
            <p:cNvCxnSpPr>
              <a:cxnSpLocks/>
              <a:endCxn id="25" idx="1"/>
            </p:cNvCxnSpPr>
            <p:nvPr/>
          </p:nvCxnSpPr>
          <p:spPr>
            <a:xfrm flipV="1">
              <a:off x="7027064" y="3233225"/>
              <a:ext cx="1565592" cy="11521"/>
            </a:xfrm>
            <a:prstGeom prst="straightConnector1">
              <a:avLst/>
            </a:prstGeom>
            <a:ln w="28575">
              <a:solidFill>
                <a:schemeClr val="accent1"/>
              </a:solidFill>
              <a:headEnd type="arrow" w="lg" len="med"/>
              <a:tailEnd type="arrow" w="lg" len="med"/>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209B9F9A-A9F7-925D-EA37-557C70DE968B}"/>
              </a:ext>
            </a:extLst>
          </p:cNvPr>
          <p:cNvGrpSpPr/>
          <p:nvPr/>
        </p:nvGrpSpPr>
        <p:grpSpPr>
          <a:xfrm>
            <a:off x="4787907" y="4382897"/>
            <a:ext cx="2336800" cy="1694630"/>
            <a:chOff x="4787907" y="4382897"/>
            <a:chExt cx="2336800" cy="1694630"/>
          </a:xfrm>
        </p:grpSpPr>
        <p:sp>
          <p:nvSpPr>
            <p:cNvPr id="9" name="Rectangle: Rounded Corners 8">
              <a:extLst>
                <a:ext uri="{FF2B5EF4-FFF2-40B4-BE49-F238E27FC236}">
                  <a16:creationId xmlns:a16="http://schemas.microsoft.com/office/drawing/2014/main" id="{3912C8CD-294F-18C5-5218-E429073BB575}"/>
                </a:ext>
              </a:extLst>
            </p:cNvPr>
            <p:cNvSpPr/>
            <p:nvPr/>
          </p:nvSpPr>
          <p:spPr>
            <a:xfrm>
              <a:off x="4787907" y="4881493"/>
              <a:ext cx="2336800" cy="7390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white"/>
                  </a:solidFill>
                  <a:effectLst/>
                  <a:uLnTx/>
                  <a:uFillTx/>
                  <a:latin typeface="Calibri" panose="020F0502020204030204"/>
                  <a:ea typeface="+mn-ea"/>
                  <a:cs typeface="+mn-cs"/>
                </a:rPr>
                <a:t>Leadership</a:t>
              </a:r>
            </a:p>
          </p:txBody>
        </p:sp>
        <p:sp>
          <p:nvSpPr>
            <p:cNvPr id="13" name="Arrow: Curved Up 12">
              <a:extLst>
                <a:ext uri="{FF2B5EF4-FFF2-40B4-BE49-F238E27FC236}">
                  <a16:creationId xmlns:a16="http://schemas.microsoft.com/office/drawing/2014/main" id="{2F7247C9-8CC9-5E5B-924B-C56C45D3024D}"/>
                </a:ext>
              </a:extLst>
            </p:cNvPr>
            <p:cNvSpPr/>
            <p:nvPr/>
          </p:nvSpPr>
          <p:spPr>
            <a:xfrm>
              <a:off x="5226634" y="5689600"/>
              <a:ext cx="1459346" cy="38792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 name="Arrow: Curved Up 14">
              <a:extLst>
                <a:ext uri="{FF2B5EF4-FFF2-40B4-BE49-F238E27FC236}">
                  <a16:creationId xmlns:a16="http://schemas.microsoft.com/office/drawing/2014/main" id="{E59456B2-8C70-C5D9-CCD2-E9D6EA978354}"/>
                </a:ext>
              </a:extLst>
            </p:cNvPr>
            <p:cNvSpPr/>
            <p:nvPr/>
          </p:nvSpPr>
          <p:spPr>
            <a:xfrm flipH="1" flipV="1">
              <a:off x="5128991" y="4382897"/>
              <a:ext cx="1459346" cy="38792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Tree>
    <p:extLst>
      <p:ext uri="{BB962C8B-B14F-4D97-AF65-F5344CB8AC3E}">
        <p14:creationId xmlns:p14="http://schemas.microsoft.com/office/powerpoint/2010/main" val="1448022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down)">
                                      <p:cBhvr>
                                        <p:cTn id="1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F5E8279-F843-3C7C-6528-885F501169B5}"/>
              </a:ext>
            </a:extLst>
          </p:cNvPr>
          <p:cNvSpPr>
            <a:spLocks noGrp="1"/>
          </p:cNvSpPr>
          <p:nvPr>
            <p:ph type="title"/>
          </p:nvPr>
        </p:nvSpPr>
        <p:spPr>
          <a:xfrm>
            <a:off x="466722" y="586855"/>
            <a:ext cx="3201366" cy="3387497"/>
          </a:xfrm>
        </p:spPr>
        <p:txBody>
          <a:bodyPr anchor="b">
            <a:normAutofit/>
          </a:bodyPr>
          <a:lstStyle/>
          <a:p>
            <a:pPr algn="r"/>
            <a:r>
              <a:rPr lang="en-GB" sz="40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Current Challenges in the Doctrine of the Church</a:t>
            </a:r>
            <a:endParaRPr lang="en-GB" sz="4000" dirty="0">
              <a:solidFill>
                <a:srgbClr val="FFFFFF"/>
              </a:solidFill>
            </a:endParaRPr>
          </a:p>
        </p:txBody>
      </p:sp>
      <p:sp>
        <p:nvSpPr>
          <p:cNvPr id="3" name="Content Placeholder 2">
            <a:extLst>
              <a:ext uri="{FF2B5EF4-FFF2-40B4-BE49-F238E27FC236}">
                <a16:creationId xmlns:a16="http://schemas.microsoft.com/office/drawing/2014/main" id="{D13E4111-83CC-53EB-813A-A9ADA3712050}"/>
              </a:ext>
            </a:extLst>
          </p:cNvPr>
          <p:cNvSpPr>
            <a:spLocks noGrp="1"/>
          </p:cNvSpPr>
          <p:nvPr>
            <p:ph idx="1"/>
          </p:nvPr>
        </p:nvSpPr>
        <p:spPr>
          <a:xfrm>
            <a:off x="4750036" y="586855"/>
            <a:ext cx="6555347" cy="1509520"/>
          </a:xfrm>
        </p:spPr>
        <p:txBody>
          <a:bodyPr anchor="ctr">
            <a:normAutofit/>
          </a:bodyPr>
          <a:lstStyle/>
          <a:p>
            <a:pPr marL="0" indent="0">
              <a:lnSpc>
                <a:spcPct val="150000"/>
              </a:lnSpc>
              <a:buNone/>
            </a:pPr>
            <a:r>
              <a:rPr lang="en-GB" sz="4000" b="1" dirty="0"/>
              <a:t>Current Challenges</a:t>
            </a:r>
            <a:endParaRPr lang="en-GB" sz="4000" dirty="0"/>
          </a:p>
          <a:p>
            <a:pPr marL="0" indent="0">
              <a:buNone/>
            </a:pPr>
            <a:endParaRPr lang="en-GB" sz="4000" dirty="0"/>
          </a:p>
        </p:txBody>
      </p:sp>
      <p:sp>
        <p:nvSpPr>
          <p:cNvPr id="6" name="TextBox 5">
            <a:extLst>
              <a:ext uri="{FF2B5EF4-FFF2-40B4-BE49-F238E27FC236}">
                <a16:creationId xmlns:a16="http://schemas.microsoft.com/office/drawing/2014/main" id="{01263B7D-CC3C-F8DE-A845-F96898EE6FF2}"/>
              </a:ext>
            </a:extLst>
          </p:cNvPr>
          <p:cNvSpPr txBox="1"/>
          <p:nvPr/>
        </p:nvSpPr>
        <p:spPr>
          <a:xfrm>
            <a:off x="4754608" y="1713676"/>
            <a:ext cx="6720602" cy="427809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rPr>
              <a:t>Ecclesiology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lang="en-GB" sz="3200" dirty="0">
                <a:solidFill>
                  <a:prstClr val="black"/>
                </a:solidFill>
                <a:latin typeface="Calibri" panose="020F0502020204030204"/>
              </a:rPr>
              <a:t>Independency: relationship with other churches</a:t>
            </a:r>
          </a:p>
          <a:p>
            <a:pPr marR="0" lvl="0" algn="l" defTabSz="914400" rtl="0" eaLnBrk="1" fontAlgn="auto" latinLnBrk="0" hangingPunct="1">
              <a:lnSpc>
                <a:spcPct val="100000"/>
              </a:lnSpc>
              <a:spcBef>
                <a:spcPts val="0"/>
              </a:spcBef>
              <a:spcAft>
                <a:spcPts val="0"/>
              </a:spcAft>
              <a:buClrTx/>
              <a:buSzTx/>
              <a:tabLst/>
              <a:defRPr/>
            </a:pPr>
            <a:endParaRPr lang="en-GB" sz="1600" dirty="0">
              <a:solidFill>
                <a:prstClr val="black"/>
              </a:solidFill>
              <a:latin typeface="Calibri" panose="020F0502020204030204"/>
            </a:endParaRPr>
          </a:p>
          <a:p>
            <a:pPr marL="457200" marR="0" lvl="0" indent="-4572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rPr>
              <a:t>Congregationalism: relationship between</a:t>
            </a:r>
            <a:r>
              <a:rPr kumimoji="0" lang="en-GB" sz="3200" b="0" i="0" u="none" strike="noStrike" kern="1200" cap="none" spc="0" normalizeH="0" noProof="0" dirty="0">
                <a:ln>
                  <a:noFill/>
                </a:ln>
                <a:solidFill>
                  <a:prstClr val="black"/>
                </a:solidFill>
                <a:effectLst/>
                <a:uLnTx/>
                <a:uFillTx/>
                <a:latin typeface="Calibri" panose="020F0502020204030204"/>
                <a:ea typeface="+mn-ea"/>
                <a:cs typeface="+mn-cs"/>
              </a:rPr>
              <a:t> </a:t>
            </a:r>
            <a:r>
              <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rPr>
              <a:t>leaders and congregation</a:t>
            </a:r>
          </a:p>
          <a:p>
            <a:pPr marR="0" lvl="0" algn="l" defTabSz="914400" rtl="0" eaLnBrk="1" fontAlgn="auto" latinLnBrk="0" hangingPunct="1">
              <a:lnSpc>
                <a:spcPct val="100000"/>
              </a:lnSpc>
              <a:spcBef>
                <a:spcPts val="0"/>
              </a:spcBef>
              <a:spcAft>
                <a:spcPts val="0"/>
              </a:spcAft>
              <a:buClrTx/>
              <a:buSzTx/>
              <a:tabLst/>
              <a:defRPr/>
            </a:pPr>
            <a:endPar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lang="en-GB" sz="3200" dirty="0">
                <a:solidFill>
                  <a:prstClr val="black"/>
                </a:solidFill>
                <a:latin typeface="Calibri" panose="020F0502020204030204"/>
              </a:rPr>
              <a:t>Plural leadership: relationship between leaders</a:t>
            </a:r>
            <a:endPar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68832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left)">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wipe(left)">
                                      <p:cBhvr>
                                        <p:cTn id="17" dur="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6" end="6"/>
                                            </p:txEl>
                                          </p:spTgt>
                                        </p:tgtEl>
                                        <p:attrNameLst>
                                          <p:attrName>style.visibility</p:attrName>
                                        </p:attrNameLst>
                                      </p:cBhvr>
                                      <p:to>
                                        <p:strVal val="visible"/>
                                      </p:to>
                                    </p:set>
                                    <p:animEffect transition="in" filter="wipe(left)">
                                      <p:cBhvr>
                                        <p:cTn id="22"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F5E8279-F843-3C7C-6528-885F501169B5}"/>
              </a:ext>
            </a:extLst>
          </p:cNvPr>
          <p:cNvSpPr>
            <a:spLocks noGrp="1"/>
          </p:cNvSpPr>
          <p:nvPr>
            <p:ph type="title"/>
          </p:nvPr>
        </p:nvSpPr>
        <p:spPr>
          <a:xfrm>
            <a:off x="466722" y="586855"/>
            <a:ext cx="3201366" cy="3387497"/>
          </a:xfrm>
        </p:spPr>
        <p:txBody>
          <a:bodyPr anchor="b">
            <a:normAutofit/>
          </a:bodyPr>
          <a:lstStyle/>
          <a:p>
            <a:pPr algn="r"/>
            <a:r>
              <a:rPr lang="en-GB" sz="40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Current Challenges in the Doctrine of the Church</a:t>
            </a:r>
            <a:endParaRPr lang="en-GB" sz="4000" dirty="0">
              <a:solidFill>
                <a:srgbClr val="FFFFFF"/>
              </a:solidFill>
            </a:endParaRPr>
          </a:p>
        </p:txBody>
      </p:sp>
      <p:sp>
        <p:nvSpPr>
          <p:cNvPr id="3" name="Content Placeholder 2">
            <a:extLst>
              <a:ext uri="{FF2B5EF4-FFF2-40B4-BE49-F238E27FC236}">
                <a16:creationId xmlns:a16="http://schemas.microsoft.com/office/drawing/2014/main" id="{D13E4111-83CC-53EB-813A-A9ADA3712050}"/>
              </a:ext>
            </a:extLst>
          </p:cNvPr>
          <p:cNvSpPr>
            <a:spLocks noGrp="1"/>
          </p:cNvSpPr>
          <p:nvPr>
            <p:ph idx="1"/>
          </p:nvPr>
        </p:nvSpPr>
        <p:spPr>
          <a:xfrm>
            <a:off x="4810259" y="649480"/>
            <a:ext cx="6555347" cy="806787"/>
          </a:xfrm>
        </p:spPr>
        <p:txBody>
          <a:bodyPr anchor="ctr">
            <a:normAutofit/>
          </a:bodyPr>
          <a:lstStyle/>
          <a:p>
            <a:pPr marL="0" indent="0">
              <a:buNone/>
            </a:pPr>
            <a:r>
              <a:rPr lang="en-GB" sz="4000" b="1" dirty="0"/>
              <a:t>Independency</a:t>
            </a:r>
          </a:p>
        </p:txBody>
      </p:sp>
      <p:sp>
        <p:nvSpPr>
          <p:cNvPr id="9" name="TextBox 8">
            <a:extLst>
              <a:ext uri="{FF2B5EF4-FFF2-40B4-BE49-F238E27FC236}">
                <a16:creationId xmlns:a16="http://schemas.microsoft.com/office/drawing/2014/main" id="{4F08CE18-D1A3-D8ED-5FF7-F9D2CA1F3DE0}"/>
              </a:ext>
            </a:extLst>
          </p:cNvPr>
          <p:cNvSpPr txBox="1"/>
          <p:nvPr/>
        </p:nvSpPr>
        <p:spPr>
          <a:xfrm>
            <a:off x="4808459" y="1818938"/>
            <a:ext cx="6336146" cy="461665"/>
          </a:xfrm>
          <a:prstGeom prst="rect">
            <a:avLst/>
          </a:prstGeom>
          <a:noFill/>
        </p:spPr>
        <p:txBody>
          <a:bodyPr wrap="square" rtlCol="0">
            <a:spAutoFit/>
          </a:bodyPr>
          <a:lstStyle/>
          <a:p>
            <a:r>
              <a:rPr lang="en-GB" sz="2400" dirty="0"/>
              <a:t>Right and power of local church to be church</a:t>
            </a:r>
          </a:p>
        </p:txBody>
      </p:sp>
      <p:sp>
        <p:nvSpPr>
          <p:cNvPr id="11" name="TextBox 10">
            <a:extLst>
              <a:ext uri="{FF2B5EF4-FFF2-40B4-BE49-F238E27FC236}">
                <a16:creationId xmlns:a16="http://schemas.microsoft.com/office/drawing/2014/main" id="{35CCE89A-5A15-8E4D-1E9D-78543F2F58B2}"/>
              </a:ext>
            </a:extLst>
          </p:cNvPr>
          <p:cNvSpPr txBox="1"/>
          <p:nvPr/>
        </p:nvSpPr>
        <p:spPr>
          <a:xfrm>
            <a:off x="4996872" y="2546072"/>
            <a:ext cx="6368733" cy="2400657"/>
          </a:xfrm>
          <a:prstGeom prst="rect">
            <a:avLst/>
          </a:prstGeom>
          <a:noFill/>
        </p:spPr>
        <p:txBody>
          <a:bodyPr wrap="square" rtlCol="0">
            <a:spAutoFit/>
          </a:bodyPr>
          <a:lstStyle/>
          <a:p>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London Baptist Confession 1689, Of the Church, </a:t>
            </a:r>
            <a:r>
              <a:rPr lang="en-GB" dirty="0">
                <a:effectLst/>
                <a:latin typeface="Calibri" panose="020F0502020204030204" pitchFamily="34" charset="0"/>
                <a:ea typeface="Times New Roman" panose="02020603050405020304" pitchFamily="18" charset="0"/>
                <a:cs typeface="Times New Roman" panose="02020603050405020304" pitchFamily="18" charset="0"/>
              </a:rPr>
              <a:t>To each of these churches therefore gathered, according to his mind declared in his word, he has given all that power and authority, which is in any way needful for their carrying on that order in worship and discipline, which he has instituted for them to observe; with commands and rules for the due and right exerting and executing of that power. </a:t>
            </a:r>
          </a:p>
          <a:p>
            <a:endParaRPr lang="en-GB" dirty="0"/>
          </a:p>
        </p:txBody>
      </p:sp>
    </p:spTree>
    <p:extLst>
      <p:ext uri="{BB962C8B-B14F-4D97-AF65-F5344CB8AC3E}">
        <p14:creationId xmlns:p14="http://schemas.microsoft.com/office/powerpoint/2010/main" val="2173879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F5E8279-F843-3C7C-6528-885F501169B5}"/>
              </a:ext>
            </a:extLst>
          </p:cNvPr>
          <p:cNvSpPr>
            <a:spLocks noGrp="1"/>
          </p:cNvSpPr>
          <p:nvPr>
            <p:ph type="title"/>
          </p:nvPr>
        </p:nvSpPr>
        <p:spPr>
          <a:xfrm>
            <a:off x="466722" y="586855"/>
            <a:ext cx="3201366" cy="3387497"/>
          </a:xfrm>
        </p:spPr>
        <p:txBody>
          <a:bodyPr anchor="b">
            <a:normAutofit/>
          </a:bodyPr>
          <a:lstStyle/>
          <a:p>
            <a:pPr algn="r"/>
            <a:r>
              <a:rPr lang="en-GB" sz="40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Current Challenges in the Doctrine of the Church</a:t>
            </a:r>
            <a:endParaRPr lang="en-GB" sz="4000" dirty="0">
              <a:solidFill>
                <a:srgbClr val="FFFFFF"/>
              </a:solidFill>
            </a:endParaRPr>
          </a:p>
        </p:txBody>
      </p:sp>
      <p:sp>
        <p:nvSpPr>
          <p:cNvPr id="3" name="Content Placeholder 2">
            <a:extLst>
              <a:ext uri="{FF2B5EF4-FFF2-40B4-BE49-F238E27FC236}">
                <a16:creationId xmlns:a16="http://schemas.microsoft.com/office/drawing/2014/main" id="{D13E4111-83CC-53EB-813A-A9ADA3712050}"/>
              </a:ext>
            </a:extLst>
          </p:cNvPr>
          <p:cNvSpPr>
            <a:spLocks noGrp="1"/>
          </p:cNvSpPr>
          <p:nvPr>
            <p:ph idx="1"/>
          </p:nvPr>
        </p:nvSpPr>
        <p:spPr>
          <a:xfrm>
            <a:off x="4810259" y="649480"/>
            <a:ext cx="6555347" cy="806787"/>
          </a:xfrm>
        </p:spPr>
        <p:txBody>
          <a:bodyPr anchor="ctr">
            <a:normAutofit/>
          </a:bodyPr>
          <a:lstStyle/>
          <a:p>
            <a:pPr marL="0" indent="0">
              <a:buNone/>
            </a:pPr>
            <a:r>
              <a:rPr lang="en-GB" sz="4000" b="1" dirty="0"/>
              <a:t>Independency</a:t>
            </a:r>
          </a:p>
        </p:txBody>
      </p:sp>
      <p:sp>
        <p:nvSpPr>
          <p:cNvPr id="9" name="TextBox 8">
            <a:extLst>
              <a:ext uri="{FF2B5EF4-FFF2-40B4-BE49-F238E27FC236}">
                <a16:creationId xmlns:a16="http://schemas.microsoft.com/office/drawing/2014/main" id="{4F08CE18-D1A3-D8ED-5FF7-F9D2CA1F3DE0}"/>
              </a:ext>
            </a:extLst>
          </p:cNvPr>
          <p:cNvSpPr txBox="1"/>
          <p:nvPr/>
        </p:nvSpPr>
        <p:spPr>
          <a:xfrm>
            <a:off x="4808459" y="1818938"/>
            <a:ext cx="633614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Mutual relationships between churches</a:t>
            </a:r>
          </a:p>
        </p:txBody>
      </p:sp>
      <p:sp>
        <p:nvSpPr>
          <p:cNvPr id="11" name="TextBox 10">
            <a:extLst>
              <a:ext uri="{FF2B5EF4-FFF2-40B4-BE49-F238E27FC236}">
                <a16:creationId xmlns:a16="http://schemas.microsoft.com/office/drawing/2014/main" id="{35CCE89A-5A15-8E4D-1E9D-78543F2F58B2}"/>
              </a:ext>
            </a:extLst>
          </p:cNvPr>
          <p:cNvSpPr txBox="1"/>
          <p:nvPr/>
        </p:nvSpPr>
        <p:spPr>
          <a:xfrm>
            <a:off x="4996872" y="2546072"/>
            <a:ext cx="6555347" cy="29546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London Baptist Confession 1689, Of the Church</a:t>
            </a:r>
          </a:p>
          <a:p>
            <a:r>
              <a:rPr lang="en-GB" dirty="0">
                <a:effectLst/>
                <a:latin typeface="Calibri" panose="020F0502020204030204" pitchFamily="34" charset="0"/>
                <a:ea typeface="Times New Roman" panose="02020603050405020304" pitchFamily="18" charset="0"/>
                <a:cs typeface="Times New Roman" panose="02020603050405020304" pitchFamily="18" charset="0"/>
              </a:rPr>
              <a:t>As each church, and all the members of it, are bound to pray continually for the good and prosperity of all the churches of Christ, in all places, and upon all occasions to further every one within the bounds of their places and callings, in the exercise of their gifts and graces, so the churches, when planted by the providence of God, so as they may enjoy opportunity and advantage for it, ought to hold communion among themselves, for their peace, increase of love, and mutual edification.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5148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F5E8279-F843-3C7C-6528-885F501169B5}"/>
              </a:ext>
            </a:extLst>
          </p:cNvPr>
          <p:cNvSpPr>
            <a:spLocks noGrp="1"/>
          </p:cNvSpPr>
          <p:nvPr>
            <p:ph type="title"/>
          </p:nvPr>
        </p:nvSpPr>
        <p:spPr>
          <a:xfrm>
            <a:off x="466722" y="586855"/>
            <a:ext cx="3201366" cy="3387497"/>
          </a:xfrm>
        </p:spPr>
        <p:txBody>
          <a:bodyPr anchor="b">
            <a:normAutofit/>
          </a:bodyPr>
          <a:lstStyle/>
          <a:p>
            <a:pPr algn="r"/>
            <a:r>
              <a:rPr lang="en-GB" sz="40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Current Challenges in the Doctrine of the Church</a:t>
            </a:r>
            <a:endParaRPr lang="en-GB" sz="4000" dirty="0">
              <a:solidFill>
                <a:srgbClr val="FFFFFF"/>
              </a:solidFill>
            </a:endParaRPr>
          </a:p>
        </p:txBody>
      </p:sp>
      <p:sp>
        <p:nvSpPr>
          <p:cNvPr id="3" name="Content Placeholder 2">
            <a:extLst>
              <a:ext uri="{FF2B5EF4-FFF2-40B4-BE49-F238E27FC236}">
                <a16:creationId xmlns:a16="http://schemas.microsoft.com/office/drawing/2014/main" id="{D13E4111-83CC-53EB-813A-A9ADA3712050}"/>
              </a:ext>
            </a:extLst>
          </p:cNvPr>
          <p:cNvSpPr>
            <a:spLocks noGrp="1"/>
          </p:cNvSpPr>
          <p:nvPr>
            <p:ph idx="1"/>
          </p:nvPr>
        </p:nvSpPr>
        <p:spPr>
          <a:xfrm>
            <a:off x="4810259" y="649480"/>
            <a:ext cx="6555347" cy="806787"/>
          </a:xfrm>
        </p:spPr>
        <p:txBody>
          <a:bodyPr anchor="ctr">
            <a:normAutofit/>
          </a:bodyPr>
          <a:lstStyle/>
          <a:p>
            <a:pPr marL="0" indent="0">
              <a:buNone/>
            </a:pPr>
            <a:r>
              <a:rPr lang="en-GB" sz="4000" b="1" dirty="0"/>
              <a:t>Independency</a:t>
            </a:r>
          </a:p>
        </p:txBody>
      </p:sp>
      <p:sp>
        <p:nvSpPr>
          <p:cNvPr id="9" name="TextBox 8">
            <a:extLst>
              <a:ext uri="{FF2B5EF4-FFF2-40B4-BE49-F238E27FC236}">
                <a16:creationId xmlns:a16="http://schemas.microsoft.com/office/drawing/2014/main" id="{4F08CE18-D1A3-D8ED-5FF7-F9D2CA1F3DE0}"/>
              </a:ext>
            </a:extLst>
          </p:cNvPr>
          <p:cNvSpPr txBox="1"/>
          <p:nvPr/>
        </p:nvSpPr>
        <p:spPr>
          <a:xfrm>
            <a:off x="4808459" y="1818938"/>
            <a:ext cx="633614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Mutual relationships between churches</a:t>
            </a:r>
          </a:p>
        </p:txBody>
      </p:sp>
      <p:sp>
        <p:nvSpPr>
          <p:cNvPr id="11" name="TextBox 10">
            <a:extLst>
              <a:ext uri="{FF2B5EF4-FFF2-40B4-BE49-F238E27FC236}">
                <a16:creationId xmlns:a16="http://schemas.microsoft.com/office/drawing/2014/main" id="{35CCE89A-5A15-8E4D-1E9D-78543F2F58B2}"/>
              </a:ext>
            </a:extLst>
          </p:cNvPr>
          <p:cNvSpPr txBox="1"/>
          <p:nvPr/>
        </p:nvSpPr>
        <p:spPr>
          <a:xfrm>
            <a:off x="4996872" y="2546072"/>
            <a:ext cx="6555347" cy="406265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London Baptist Confession 1689, Of the Church</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In cases of difficulties or differences, either in point of doctrine or administration, wherein either the churches in general are concerned, or any one church, in their peace, union, and edification; or any member or members of any church are injured, in or by any proceedings in censures not agreeable to truth and order: it is according to the mind of Christ, that many churches holding communion together, do, by their messengers, meet to consider, and give their advice in or about that matter in difference, to be reported to all the churches concerned; howbeit these messengers assembled, are not intrusted with any church-power properly so called; or with any jurisdiction over the churches themselves, to exercise any censures either over any churches or persons; or to impose their determination on the churches or officers. </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90727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1F8123EBF3D9A40A1265154C171B65E" ma:contentTypeVersion="16" ma:contentTypeDescription="Create a new document." ma:contentTypeScope="" ma:versionID="05b3b3656cd6f7672487f55802859b82">
  <xsd:schema xmlns:xsd="http://www.w3.org/2001/XMLSchema" xmlns:xs="http://www.w3.org/2001/XMLSchema" xmlns:p="http://schemas.microsoft.com/office/2006/metadata/properties" xmlns:ns2="9c31adc7-b8bd-4260-8f36-512d9bd97450" xmlns:ns3="0ebf3a69-6d05-425d-81c2-19f1bd01b98a" targetNamespace="http://schemas.microsoft.com/office/2006/metadata/properties" ma:root="true" ma:fieldsID="8c15e478345e863f7b1be27c5964b752" ns2:_="" ns3:_="">
    <xsd:import namespace="9c31adc7-b8bd-4260-8f36-512d9bd97450"/>
    <xsd:import namespace="0ebf3a69-6d05-425d-81c2-19f1bd01b98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31adc7-b8bd-4260-8f36-512d9bd9745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b31bd96-4d06-49f0-bf70-7052eddf8fc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ebf3a69-6d05-425d-81c2-19f1bd01b9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9ab17d8-4acc-4d30-86f3-478a60ebf1a3}" ma:internalName="TaxCatchAll" ma:showField="CatchAllData" ma:web="0ebf3a69-6d05-425d-81c2-19f1bd01b98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676FD24-3816-46CE-88D2-D6B74E190E50}"/>
</file>

<file path=customXml/itemProps2.xml><?xml version="1.0" encoding="utf-8"?>
<ds:datastoreItem xmlns:ds="http://schemas.openxmlformats.org/officeDocument/2006/customXml" ds:itemID="{1982BDD0-857E-4831-BE6E-8E91F7D28B36}"/>
</file>

<file path=docProps/app.xml><?xml version="1.0" encoding="utf-8"?>
<Properties xmlns="http://schemas.openxmlformats.org/officeDocument/2006/extended-properties" xmlns:vt="http://schemas.openxmlformats.org/officeDocument/2006/docPropsVTypes">
  <TotalTime>0</TotalTime>
  <Words>798</Words>
  <Application>Microsoft Office PowerPoint</Application>
  <PresentationFormat>Widescreen</PresentationFormat>
  <Paragraphs>99</Paragraphs>
  <Slides>16</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16</vt:i4>
      </vt:variant>
    </vt:vector>
  </HeadingPairs>
  <TitlesOfParts>
    <vt:vector size="22" baseType="lpstr">
      <vt:lpstr>Arial</vt:lpstr>
      <vt:lpstr>Calibri</vt:lpstr>
      <vt:lpstr>Calibri Light</vt:lpstr>
      <vt:lpstr>Symbol</vt:lpstr>
      <vt:lpstr>Office Theme</vt:lpstr>
      <vt:lpstr>Custom Design</vt:lpstr>
      <vt:lpstr>Current Challenges in the Doctrine of the Church</vt:lpstr>
      <vt:lpstr>Current Challenges in the Doctrine of the Church</vt:lpstr>
      <vt:lpstr>Current Challenges in the Doctrine of the Church</vt:lpstr>
      <vt:lpstr>Current Challenges in the Doctrine of Church</vt:lpstr>
      <vt:lpstr>Current Challenges in the Doctrine of the Church</vt:lpstr>
      <vt:lpstr>Current Challenges in the Doctrine of the Church</vt:lpstr>
      <vt:lpstr>Current Challenges in the Doctrine of the Church</vt:lpstr>
      <vt:lpstr>Current Challenges in the Doctrine of the Church</vt:lpstr>
      <vt:lpstr>Current Challenges in the Doctrine of the Church</vt:lpstr>
      <vt:lpstr>Current Challenges in the Doctrine of the Church</vt:lpstr>
      <vt:lpstr>Current Challenges in the Doctrine of the Church</vt:lpstr>
      <vt:lpstr>Current Challenges in the Doctrine of the Church</vt:lpstr>
      <vt:lpstr>Current Challenges in the Doctrine of the Church</vt:lpstr>
      <vt:lpstr>Current Challenges in the Doctrine of the Church</vt:lpstr>
      <vt:lpstr>Current Challenges in the Doctrine of the Church</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Current Challenges in the Doctrine of the Church</dc:title>
  <dc:creator>Graham Beynon</dc:creator>
  <cp:lastModifiedBy>Graham Beynon</cp:lastModifiedBy>
  <cp:revision>1</cp:revision>
  <dcterms:created xsi:type="dcterms:W3CDTF">2022-11-01T11:24:28Z</dcterms:created>
  <dcterms:modified xsi:type="dcterms:W3CDTF">2022-11-06T17:14:41Z</dcterms:modified>
</cp:coreProperties>
</file>