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65" r:id="rId6"/>
    <p:sldId id="257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58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Miriam Libre" panose="00000500000000000000" pitchFamily="2" charset="-79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03C8B-D69B-4F9F-915B-2B8BF3F45915}" v="46" dt="2020-05-19T14:49:25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man, green, phone&#10;&#10;Description automatically generated">
            <a:extLst>
              <a:ext uri="{FF2B5EF4-FFF2-40B4-BE49-F238E27FC236}">
                <a16:creationId xmlns:a16="http://schemas.microsoft.com/office/drawing/2014/main" id="{BA5B5E01-2FD1-456F-A97A-9FCF87717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1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2E4FEA-CB9B-4E11-9C6F-4168538E7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6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88BF-A345-44E7-8A86-AFA809BF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BFABC-36F5-4084-82DD-6CA361CAE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BF4F7-E7DB-4269-8A87-C348D7A6A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36788-BA43-4721-AE80-59BC35E33F2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26B1-CC71-4A5D-9D8E-9F8B15527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DC6D-F848-4878-86EE-3A278166E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3DEC-7330-4CA1-8E57-DEA66655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8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8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F74065-F88F-4DAA-9491-22739DB5E777}"/>
              </a:ext>
            </a:extLst>
          </p:cNvPr>
          <p:cNvSpPr txBox="1"/>
          <p:nvPr/>
        </p:nvSpPr>
        <p:spPr>
          <a:xfrm>
            <a:off x="4301412" y="485192"/>
            <a:ext cx="7399176" cy="5887616"/>
          </a:xfrm>
          <a:prstGeom prst="rect">
            <a:avLst/>
          </a:prstGeom>
          <a:noFill/>
        </p:spPr>
        <p:txBody>
          <a:bodyPr wrap="square" lIns="216000" tIns="180000" rIns="216000" bIns="144000" rtlCol="0" anchor="ctr">
            <a:normAutofit/>
          </a:bodyPr>
          <a:lstStyle/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Reconsider your ecclesiology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endParaRPr lang="en-GB" sz="3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Reaffirm your ecclesiology</a:t>
            </a:r>
          </a:p>
        </p:txBody>
      </p:sp>
    </p:spTree>
    <p:extLst>
      <p:ext uri="{BB962C8B-B14F-4D97-AF65-F5344CB8AC3E}">
        <p14:creationId xmlns:p14="http://schemas.microsoft.com/office/powerpoint/2010/main" val="37954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6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0E0EC1-6811-43E9-80AB-287B61705330}"/>
              </a:ext>
            </a:extLst>
          </p:cNvPr>
          <p:cNvSpPr txBox="1"/>
          <p:nvPr/>
        </p:nvSpPr>
        <p:spPr>
          <a:xfrm>
            <a:off x="4301412" y="485192"/>
            <a:ext cx="7399176" cy="5887616"/>
          </a:xfrm>
          <a:prstGeom prst="rect">
            <a:avLst/>
          </a:prstGeom>
          <a:noFill/>
        </p:spPr>
        <p:txBody>
          <a:bodyPr wrap="square" lIns="216000" rIns="216000" bIns="144000" rtlCol="0">
            <a:normAutofit/>
          </a:bodyPr>
          <a:lstStyle/>
          <a:p>
            <a:pPr>
              <a:lnSpc>
                <a:spcPct val="120000"/>
              </a:lnSpc>
              <a:spcAft>
                <a:spcPts val="3600"/>
              </a:spcAft>
            </a:pPr>
            <a:r>
              <a:rPr lang="en-GB" sz="3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John 6v48-59</a:t>
            </a:r>
          </a:p>
          <a:p>
            <a:pPr marL="571500" lvl="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We are a pilgrim people</a:t>
            </a:r>
          </a:p>
          <a:p>
            <a:pPr marL="571500" lvl="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Our God has provided for us</a:t>
            </a:r>
          </a:p>
          <a:p>
            <a:pPr marL="571500" lvl="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Feast on Jesus’ propitiatory sacrifice</a:t>
            </a:r>
          </a:p>
        </p:txBody>
      </p:sp>
    </p:spTree>
    <p:extLst>
      <p:ext uri="{BB962C8B-B14F-4D97-AF65-F5344CB8AC3E}">
        <p14:creationId xmlns:p14="http://schemas.microsoft.com/office/powerpoint/2010/main" val="39792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0E0EC1-6811-43E9-80AB-287B61705330}"/>
              </a:ext>
            </a:extLst>
          </p:cNvPr>
          <p:cNvSpPr txBox="1"/>
          <p:nvPr/>
        </p:nvSpPr>
        <p:spPr>
          <a:xfrm>
            <a:off x="4301412" y="485192"/>
            <a:ext cx="7399176" cy="5887616"/>
          </a:xfrm>
          <a:prstGeom prst="rect">
            <a:avLst/>
          </a:prstGeom>
          <a:noFill/>
        </p:spPr>
        <p:txBody>
          <a:bodyPr wrap="square" lIns="216000" rIns="216000" bIns="144000" rtlCol="0" anchor="ctr">
            <a:normAutofit/>
          </a:bodyPr>
          <a:lstStyle/>
          <a:p>
            <a:pPr algn="ctr">
              <a:lnSpc>
                <a:spcPct val="120000"/>
              </a:lnSpc>
              <a:spcAft>
                <a:spcPts val="3600"/>
              </a:spcAft>
            </a:pPr>
            <a:r>
              <a:rPr lang="en-GB" sz="4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The Sacraments in a Lengthy Lockdown</a:t>
            </a:r>
          </a:p>
        </p:txBody>
      </p:sp>
    </p:spTree>
    <p:extLst>
      <p:ext uri="{BB962C8B-B14F-4D97-AF65-F5344CB8AC3E}">
        <p14:creationId xmlns:p14="http://schemas.microsoft.com/office/powerpoint/2010/main" val="4140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F74065-F88F-4DAA-9491-22739DB5E777}"/>
              </a:ext>
            </a:extLst>
          </p:cNvPr>
          <p:cNvSpPr txBox="1"/>
          <p:nvPr/>
        </p:nvSpPr>
        <p:spPr>
          <a:xfrm>
            <a:off x="4301412" y="485192"/>
            <a:ext cx="7399176" cy="5887616"/>
          </a:xfrm>
          <a:prstGeom prst="rect">
            <a:avLst/>
          </a:prstGeom>
          <a:noFill/>
        </p:spPr>
        <p:txBody>
          <a:bodyPr wrap="square" lIns="216000" tIns="180000" rIns="216000" bIns="144000" rtlCol="0"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3600"/>
              </a:spcAft>
            </a:pPr>
            <a:r>
              <a:rPr lang="en-GB" sz="3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Consider the freedom of Independency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Diversity of theology and practice 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Diversity within FIEC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Diversity within our church leadership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Diversity within our congregations</a:t>
            </a:r>
          </a:p>
        </p:txBody>
      </p:sp>
    </p:spTree>
    <p:extLst>
      <p:ext uri="{BB962C8B-B14F-4D97-AF65-F5344CB8AC3E}">
        <p14:creationId xmlns:p14="http://schemas.microsoft.com/office/powerpoint/2010/main" val="27540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314DAE-8CCE-444A-9A5D-F6FC15CFAF77}"/>
              </a:ext>
            </a:extLst>
          </p:cNvPr>
          <p:cNvSpPr txBox="1"/>
          <p:nvPr/>
        </p:nvSpPr>
        <p:spPr>
          <a:xfrm>
            <a:off x="4301412" y="485192"/>
            <a:ext cx="7399176" cy="5887616"/>
          </a:xfrm>
          <a:prstGeom prst="rect">
            <a:avLst/>
          </a:prstGeom>
          <a:noFill/>
        </p:spPr>
        <p:txBody>
          <a:bodyPr wrap="square" lIns="216000" tIns="180000" rIns="216000" bIns="144000" rtlCol="0">
            <a:normAutofit/>
          </a:bodyPr>
          <a:lstStyle/>
          <a:p>
            <a:pPr>
              <a:lnSpc>
                <a:spcPct val="120000"/>
              </a:lnSpc>
              <a:spcAft>
                <a:spcPts val="3600"/>
              </a:spcAft>
            </a:pPr>
            <a:r>
              <a:rPr lang="en-GB" sz="32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Consider your current practice 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Miriam Libre" panose="00000500000000000000" pitchFamily="2" charset="-79"/>
                <a:cs typeface="Miriam Libre" panose="00000500000000000000" pitchFamily="2" charset="-79"/>
              </a:rPr>
              <a:t>What do you do?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Miriam Libre" panose="00000500000000000000" pitchFamily="2" charset="-79"/>
                <a:cs typeface="Miriam Libre" panose="00000500000000000000" pitchFamily="2" charset="-79"/>
              </a:rPr>
              <a:t>Why do you do it?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Miriam Libre" panose="00000500000000000000" pitchFamily="2" charset="-79"/>
                <a:cs typeface="Miriam Libre" panose="00000500000000000000" pitchFamily="2" charset="-79"/>
              </a:rPr>
              <a:t>How are people benefitted?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200" dirty="0">
                <a:latin typeface="Miriam Libre" panose="00000500000000000000" pitchFamily="2" charset="-79"/>
                <a:cs typeface="Miriam Libre" panose="00000500000000000000" pitchFamily="2" charset="-79"/>
              </a:rPr>
              <a:t>Who has authority?</a:t>
            </a:r>
          </a:p>
        </p:txBody>
      </p:sp>
    </p:spTree>
    <p:extLst>
      <p:ext uri="{BB962C8B-B14F-4D97-AF65-F5344CB8AC3E}">
        <p14:creationId xmlns:p14="http://schemas.microsoft.com/office/powerpoint/2010/main" val="8755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314DAE-8CCE-444A-9A5D-F6FC15CFAF77}"/>
              </a:ext>
            </a:extLst>
          </p:cNvPr>
          <p:cNvSpPr txBox="1"/>
          <p:nvPr/>
        </p:nvSpPr>
        <p:spPr>
          <a:xfrm>
            <a:off x="4301412" y="485192"/>
            <a:ext cx="7399176" cy="5887616"/>
          </a:xfrm>
          <a:prstGeom prst="rect">
            <a:avLst/>
          </a:prstGeom>
          <a:noFill/>
        </p:spPr>
        <p:txBody>
          <a:bodyPr wrap="square" lIns="216000" tIns="180000" rIns="216000" bIns="144000" rtlCol="0"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3600"/>
              </a:spcAft>
            </a:pPr>
            <a:r>
              <a:rPr lang="en-GB" sz="5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Consider your Biblical convictions</a:t>
            </a:r>
            <a:r>
              <a:rPr lang="en-GB" sz="3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</a:p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4400" dirty="0">
                <a:latin typeface="Miriam Libre" panose="00000500000000000000" pitchFamily="2" charset="-79"/>
                <a:cs typeface="Miriam Libre" panose="00000500000000000000" pitchFamily="2" charset="-79"/>
              </a:rPr>
              <a:t>Absolute</a:t>
            </a:r>
          </a:p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4400" dirty="0">
                <a:latin typeface="Miriam Libre" panose="00000500000000000000" pitchFamily="2" charset="-79"/>
                <a:cs typeface="Miriam Libre" panose="00000500000000000000" pitchFamily="2" charset="-79"/>
              </a:rPr>
              <a:t>Ideal</a:t>
            </a:r>
          </a:p>
          <a:p>
            <a:pPr marL="571500" indent="-5715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4400" dirty="0">
                <a:latin typeface="Miriam Libre" panose="00000500000000000000" pitchFamily="2" charset="-79"/>
                <a:cs typeface="Miriam Libre" panose="00000500000000000000" pitchFamily="2" charset="-79"/>
              </a:rPr>
              <a:t>Pragmatic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4400" dirty="0">
                <a:latin typeface="Miriam Libre" panose="00000500000000000000" pitchFamily="2" charset="-79"/>
                <a:cs typeface="Miriam Libre" panose="00000500000000000000" pitchFamily="2" charset="-79"/>
              </a:rPr>
              <a:t>Tradition</a:t>
            </a:r>
          </a:p>
          <a:p>
            <a:pPr>
              <a:lnSpc>
                <a:spcPct val="120000"/>
              </a:lnSpc>
              <a:spcAft>
                <a:spcPts val="3600"/>
              </a:spcAft>
            </a:pPr>
            <a:r>
              <a:rPr lang="en-GB" sz="4400" dirty="0">
                <a:latin typeface="Miriam Libre" panose="00000500000000000000" pitchFamily="2" charset="-79"/>
                <a:cs typeface="Miriam Libre" panose="00000500000000000000" pitchFamily="2" charset="-79"/>
              </a:rPr>
              <a:t>Baptism is essentially individual but we treat is as corporate.</a:t>
            </a:r>
          </a:p>
          <a:p>
            <a:pPr>
              <a:lnSpc>
                <a:spcPct val="120000"/>
              </a:lnSpc>
              <a:spcAft>
                <a:spcPts val="3600"/>
              </a:spcAft>
            </a:pPr>
            <a:r>
              <a:rPr lang="en-GB" sz="4400" dirty="0">
                <a:latin typeface="Miriam Libre" panose="00000500000000000000" pitchFamily="2" charset="-79"/>
                <a:cs typeface="Miriam Libre" panose="00000500000000000000" pitchFamily="2" charset="-79"/>
              </a:rPr>
              <a:t>Lord’s Supper is essentially corporate but we treat it as individual.</a:t>
            </a:r>
          </a:p>
        </p:txBody>
      </p:sp>
    </p:spTree>
    <p:extLst>
      <p:ext uri="{BB962C8B-B14F-4D97-AF65-F5344CB8AC3E}">
        <p14:creationId xmlns:p14="http://schemas.microsoft.com/office/powerpoint/2010/main" val="1870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F74065-F88F-4DAA-9491-22739DB5E777}"/>
              </a:ext>
            </a:extLst>
          </p:cNvPr>
          <p:cNvSpPr txBox="1"/>
          <p:nvPr/>
        </p:nvSpPr>
        <p:spPr>
          <a:xfrm>
            <a:off x="4301412" y="485192"/>
            <a:ext cx="7399176" cy="5887616"/>
          </a:xfrm>
          <a:prstGeom prst="rect">
            <a:avLst/>
          </a:prstGeom>
          <a:noFill/>
        </p:spPr>
        <p:txBody>
          <a:bodyPr wrap="square" lIns="216000" tIns="180000" rIns="216000" bIns="144000" rtlCol="0">
            <a:normAutofit/>
          </a:bodyPr>
          <a:lstStyle/>
          <a:p>
            <a:pPr>
              <a:lnSpc>
                <a:spcPct val="120000"/>
              </a:lnSpc>
              <a:spcAft>
                <a:spcPts val="3600"/>
              </a:spcAft>
            </a:pPr>
            <a:r>
              <a:rPr lang="en-GB" sz="3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Consider your conscience</a:t>
            </a:r>
            <a:br>
              <a:rPr lang="en-GB" sz="3600" b="1" dirty="0">
                <a:latin typeface="Miriam Libre" panose="00000500000000000000" pitchFamily="2" charset="-79"/>
                <a:cs typeface="Miriam Libre" panose="00000500000000000000" pitchFamily="2" charset="-79"/>
              </a:rPr>
            </a:br>
            <a:endParaRPr lang="en-GB" sz="36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“Everything that does not come from faith is sin”</a:t>
            </a:r>
          </a:p>
          <a:p>
            <a:pPr algn="ctr">
              <a:lnSpc>
                <a:spcPct val="120000"/>
              </a:lnSpc>
              <a:spcAft>
                <a:spcPts val="3600"/>
              </a:spcAft>
            </a:pPr>
            <a:r>
              <a:rPr lang="en-GB" sz="2400" dirty="0">
                <a:latin typeface="Miriam Libre" panose="00000500000000000000" pitchFamily="2" charset="-79"/>
                <a:cs typeface="Miriam Libre" panose="00000500000000000000" pitchFamily="2" charset="-79"/>
              </a:rPr>
              <a:t>(Romans 14v23)</a:t>
            </a:r>
          </a:p>
        </p:txBody>
      </p:sp>
    </p:spTree>
    <p:extLst>
      <p:ext uri="{BB962C8B-B14F-4D97-AF65-F5344CB8AC3E}">
        <p14:creationId xmlns:p14="http://schemas.microsoft.com/office/powerpoint/2010/main" val="15673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F74065-F88F-4DAA-9491-22739DB5E777}"/>
              </a:ext>
            </a:extLst>
          </p:cNvPr>
          <p:cNvSpPr txBox="1"/>
          <p:nvPr/>
        </p:nvSpPr>
        <p:spPr>
          <a:xfrm>
            <a:off x="4301412" y="485192"/>
            <a:ext cx="7399176" cy="5887616"/>
          </a:xfrm>
          <a:prstGeom prst="rect">
            <a:avLst/>
          </a:prstGeom>
          <a:noFill/>
        </p:spPr>
        <p:txBody>
          <a:bodyPr wrap="square" lIns="216000" tIns="180000" rIns="216000" bIns="144000" rtlCol="0"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3600"/>
              </a:spcAft>
            </a:pPr>
            <a:r>
              <a:rPr lang="en-GB" sz="3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Consider your congregation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Will it edify?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Will it unify?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“Let us therefore make every effort to do what leads to peace and to mutual edification” (Romans 15v19)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Discuss and explain</a:t>
            </a:r>
          </a:p>
        </p:txBody>
      </p:sp>
    </p:spTree>
    <p:extLst>
      <p:ext uri="{BB962C8B-B14F-4D97-AF65-F5344CB8AC3E}">
        <p14:creationId xmlns:p14="http://schemas.microsoft.com/office/powerpoint/2010/main" val="36215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F74065-F88F-4DAA-9491-22739DB5E777}"/>
              </a:ext>
            </a:extLst>
          </p:cNvPr>
          <p:cNvSpPr txBox="1"/>
          <p:nvPr/>
        </p:nvSpPr>
        <p:spPr>
          <a:xfrm>
            <a:off x="4301412" y="485192"/>
            <a:ext cx="7399176" cy="5887616"/>
          </a:xfrm>
          <a:prstGeom prst="rect">
            <a:avLst/>
          </a:prstGeom>
          <a:noFill/>
        </p:spPr>
        <p:txBody>
          <a:bodyPr wrap="square" lIns="216000" tIns="180000" rIns="216000" bIns="144000" rtlCol="0"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3600"/>
              </a:spcAft>
            </a:pPr>
            <a:r>
              <a:rPr lang="en-GB" sz="3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Consider your attitude towards others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Do not condemn (Romans 14v3-4)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Do not look down (Romans 14v3)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Do not destroy others for sake of your freedoms (Romans 14v13-18)</a:t>
            </a:r>
          </a:p>
          <a:p>
            <a:pPr marL="571500" indent="-571500">
              <a:lnSpc>
                <a:spcPct val="120000"/>
              </a:lnSpc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Miriam Libre" panose="00000500000000000000" pitchFamily="2" charset="-79"/>
                <a:cs typeface="Miriam Libre" panose="00000500000000000000" pitchFamily="2" charset="-79"/>
              </a:rPr>
              <a:t>Do not decide on the basis of human approval/disapproval </a:t>
            </a:r>
          </a:p>
        </p:txBody>
      </p:sp>
    </p:spTree>
    <p:extLst>
      <p:ext uri="{BB962C8B-B14F-4D97-AF65-F5344CB8AC3E}">
        <p14:creationId xmlns:p14="http://schemas.microsoft.com/office/powerpoint/2010/main" val="83971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8123EBF3D9A40A1265154C171B65E" ma:contentTypeVersion="12" ma:contentTypeDescription="Create a new document." ma:contentTypeScope="" ma:versionID="f9a2b0e1402772239e19bde530f45c3c">
  <xsd:schema xmlns:xsd="http://www.w3.org/2001/XMLSchema" xmlns:xs="http://www.w3.org/2001/XMLSchema" xmlns:p="http://schemas.microsoft.com/office/2006/metadata/properties" xmlns:ns2="9c31adc7-b8bd-4260-8f36-512d9bd97450" xmlns:ns3="0ebf3a69-6d05-425d-81c2-19f1bd01b98a" targetNamespace="http://schemas.microsoft.com/office/2006/metadata/properties" ma:root="true" ma:fieldsID="ead0c4b0494fcd6c9aa2e63566177d22" ns2:_="" ns3:_="">
    <xsd:import namespace="9c31adc7-b8bd-4260-8f36-512d9bd97450"/>
    <xsd:import namespace="0ebf3a69-6d05-425d-81c2-19f1bd01b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1adc7-b8bd-4260-8f36-512d9bd974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f3a69-6d05-425d-81c2-19f1bd01b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FEA17C-1E76-48D7-BE95-AC496DA85C23}"/>
</file>

<file path=customXml/itemProps2.xml><?xml version="1.0" encoding="utf-8"?>
<ds:datastoreItem xmlns:ds="http://schemas.openxmlformats.org/officeDocument/2006/customXml" ds:itemID="{39BF0804-4D62-4D74-9563-B037291C18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A4371F-42B0-4B66-A31E-519FF535721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3424774-3b87-4f1d-b2d4-456b965f5c98"/>
    <ds:schemaRef ds:uri="http://purl.org/dc/elements/1.1/"/>
    <ds:schemaRef ds:uri="http://schemas.microsoft.com/office/2006/metadata/properties"/>
    <ds:schemaRef ds:uri="http://schemas.microsoft.com/office/2006/documentManagement/types"/>
    <ds:schemaRef ds:uri="2ee32124-0774-4de0-a09f-15721f52b30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Miriam Libre</vt:lpstr>
      <vt:lpstr>Calibri Light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Bennett</dc:creator>
  <cp:lastModifiedBy>Jonathan Bennett</cp:lastModifiedBy>
  <cp:revision>7</cp:revision>
  <dcterms:created xsi:type="dcterms:W3CDTF">2020-05-06T10:09:22Z</dcterms:created>
  <dcterms:modified xsi:type="dcterms:W3CDTF">2020-05-19T14:50:07Z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0x010100A1F8123EBF3D9A40A1265154C171B65E</vt:lpwstr>
  </property>
</Properties>
</file>