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7" r:id="rId6"/>
    <p:sldId id="265" r:id="rId7"/>
    <p:sldId id="267" r:id="rId8"/>
    <p:sldId id="258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Miriam Libre" panose="00000500000000000000" pitchFamily="2" charset="-79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6BC2C-878B-4CAF-A35D-32891D4C084F}" v="115" dt="2020-06-03T07:54:31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itting, man, green, phone&#10;&#10;Description automatically generated">
            <a:extLst>
              <a:ext uri="{FF2B5EF4-FFF2-40B4-BE49-F238E27FC236}">
                <a16:creationId xmlns:a16="http://schemas.microsoft.com/office/drawing/2014/main" id="{BA5B5E01-2FD1-456F-A97A-9FCF877175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1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2E4FEA-CB9B-4E11-9C6F-4168538E7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6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288BF-A345-44E7-8A86-AFA809BF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BFABC-36F5-4084-82DD-6CA361CAE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BF4F7-E7DB-4269-8A87-C348D7A6A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36788-BA43-4721-AE80-59BC35E33F26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226B1-CC71-4A5D-9D8E-9F8B15527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5DC6D-F848-4878-86EE-3A278166E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3DEC-7330-4CA1-8E57-DEA666553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08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89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0E0EC1-6811-43E9-80AB-287B61705330}"/>
              </a:ext>
            </a:extLst>
          </p:cNvPr>
          <p:cNvSpPr txBox="1"/>
          <p:nvPr/>
        </p:nvSpPr>
        <p:spPr>
          <a:xfrm>
            <a:off x="4301412" y="485192"/>
            <a:ext cx="7399176" cy="5887616"/>
          </a:xfrm>
          <a:prstGeom prst="rect">
            <a:avLst/>
          </a:prstGeom>
          <a:noFill/>
        </p:spPr>
        <p:txBody>
          <a:bodyPr wrap="square" lIns="216000" rIns="216000" bIns="144000" rtlCol="0" anchor="ctr">
            <a:normAutofit/>
          </a:bodyPr>
          <a:lstStyle/>
          <a:p>
            <a:pPr algn="ctr">
              <a:lnSpc>
                <a:spcPct val="120000"/>
              </a:lnSpc>
              <a:spcAft>
                <a:spcPts val="3600"/>
              </a:spcAft>
            </a:pPr>
            <a:r>
              <a:rPr lang="en-GB" sz="48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Caring for Marriages During the Lockdown</a:t>
            </a:r>
          </a:p>
        </p:txBody>
      </p:sp>
    </p:spTree>
    <p:extLst>
      <p:ext uri="{BB962C8B-B14F-4D97-AF65-F5344CB8AC3E}">
        <p14:creationId xmlns:p14="http://schemas.microsoft.com/office/powerpoint/2010/main" val="41407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0E0EC1-6811-43E9-80AB-287B61705330}"/>
              </a:ext>
            </a:extLst>
          </p:cNvPr>
          <p:cNvSpPr txBox="1"/>
          <p:nvPr/>
        </p:nvSpPr>
        <p:spPr>
          <a:xfrm>
            <a:off x="4301412" y="485192"/>
            <a:ext cx="7399176" cy="5887616"/>
          </a:xfrm>
          <a:prstGeom prst="rect">
            <a:avLst/>
          </a:prstGeom>
          <a:noFill/>
        </p:spPr>
        <p:txBody>
          <a:bodyPr wrap="square" lIns="216000" tIns="108000" rIns="216000" bIns="144000" rtlCol="0" anchor="ctr">
            <a:noAutofit/>
          </a:bodyPr>
          <a:lstStyle/>
          <a:p>
            <a:pPr marL="742950" lvl="0" indent="-742950">
              <a:lnSpc>
                <a:spcPct val="120000"/>
              </a:lnSpc>
              <a:spcAft>
                <a:spcPts val="3600"/>
              </a:spcAft>
              <a:buFont typeface="+mj-lt"/>
              <a:buAutoNum type="arabicPeriod"/>
            </a:pPr>
            <a:r>
              <a:rPr lang="en-GB" sz="3100" dirty="0">
                <a:latin typeface="Miriam Libre" panose="00000500000000000000" pitchFamily="2" charset="-79"/>
                <a:cs typeface="Miriam Libre" panose="00000500000000000000" pitchFamily="2" charset="-79"/>
              </a:rPr>
              <a:t>Be realistic</a:t>
            </a:r>
          </a:p>
          <a:p>
            <a:pPr marL="742950" lvl="0" indent="-742950">
              <a:lnSpc>
                <a:spcPct val="120000"/>
              </a:lnSpc>
              <a:spcAft>
                <a:spcPts val="3600"/>
              </a:spcAft>
              <a:buFont typeface="+mj-lt"/>
              <a:buAutoNum type="arabicPeriod"/>
            </a:pPr>
            <a:r>
              <a:rPr lang="en-GB" sz="3100" dirty="0">
                <a:latin typeface="Miriam Libre" panose="00000500000000000000" pitchFamily="2" charset="-79"/>
                <a:cs typeface="Miriam Libre" panose="00000500000000000000" pitchFamily="2" charset="-79"/>
              </a:rPr>
              <a:t>Give people permission to talk</a:t>
            </a:r>
          </a:p>
          <a:p>
            <a:pPr marL="742950" lvl="0" indent="-742950">
              <a:lnSpc>
                <a:spcPct val="120000"/>
              </a:lnSpc>
              <a:spcAft>
                <a:spcPts val="3600"/>
              </a:spcAft>
              <a:buFont typeface="+mj-lt"/>
              <a:buAutoNum type="arabicPeriod"/>
            </a:pPr>
            <a:r>
              <a:rPr lang="en-GB" sz="3100" dirty="0">
                <a:latin typeface="Miriam Libre" panose="00000500000000000000" pitchFamily="2" charset="-79"/>
                <a:cs typeface="Miriam Libre" panose="00000500000000000000" pitchFamily="2" charset="-79"/>
              </a:rPr>
              <a:t>Don’t postpone addressing the issues</a:t>
            </a:r>
          </a:p>
          <a:p>
            <a:pPr marL="742950" lvl="0" indent="-742950">
              <a:lnSpc>
                <a:spcPct val="120000"/>
              </a:lnSpc>
              <a:spcAft>
                <a:spcPts val="3600"/>
              </a:spcAft>
              <a:buFont typeface="+mj-lt"/>
              <a:buAutoNum type="arabicPeriod"/>
            </a:pPr>
            <a:r>
              <a:rPr lang="en-GB" sz="3100" dirty="0">
                <a:latin typeface="Miriam Libre" panose="00000500000000000000" pitchFamily="2" charset="-79"/>
                <a:cs typeface="Miriam Libre" panose="00000500000000000000" pitchFamily="2" charset="-79"/>
              </a:rPr>
              <a:t>Pray</a:t>
            </a:r>
          </a:p>
          <a:p>
            <a:pPr marL="742950" lvl="0" indent="-742950">
              <a:lnSpc>
                <a:spcPct val="120000"/>
              </a:lnSpc>
              <a:spcAft>
                <a:spcPts val="3600"/>
              </a:spcAft>
              <a:buFont typeface="+mj-lt"/>
              <a:buAutoNum type="arabicPeriod"/>
            </a:pPr>
            <a:r>
              <a:rPr lang="en-GB" sz="3100" dirty="0">
                <a:latin typeface="Miriam Libre" panose="00000500000000000000" pitchFamily="2" charset="-79"/>
                <a:cs typeface="Miriam Libre" panose="00000500000000000000" pitchFamily="2" charset="-79"/>
              </a:rPr>
              <a:t>Preach</a:t>
            </a:r>
          </a:p>
        </p:txBody>
      </p:sp>
    </p:spTree>
    <p:extLst>
      <p:ext uri="{BB962C8B-B14F-4D97-AF65-F5344CB8AC3E}">
        <p14:creationId xmlns:p14="http://schemas.microsoft.com/office/powerpoint/2010/main" val="39792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0E0EC1-6811-43E9-80AB-287B61705330}"/>
              </a:ext>
            </a:extLst>
          </p:cNvPr>
          <p:cNvSpPr txBox="1"/>
          <p:nvPr/>
        </p:nvSpPr>
        <p:spPr>
          <a:xfrm>
            <a:off x="4301412" y="485192"/>
            <a:ext cx="7399176" cy="5887616"/>
          </a:xfrm>
          <a:prstGeom prst="rect">
            <a:avLst/>
          </a:prstGeom>
          <a:noFill/>
        </p:spPr>
        <p:txBody>
          <a:bodyPr wrap="square" lIns="216000" tIns="108000" rIns="216000" bIns="144000" rtlCol="0" anchor="ctr">
            <a:noAutofit/>
          </a:bodyPr>
          <a:lstStyle/>
          <a:p>
            <a:pPr marL="742950" lvl="0" indent="-742950">
              <a:lnSpc>
                <a:spcPct val="120000"/>
              </a:lnSpc>
              <a:spcAft>
                <a:spcPts val="3600"/>
              </a:spcAft>
              <a:buFont typeface="+mj-lt"/>
              <a:buAutoNum type="arabicPeriod" startAt="6"/>
            </a:pPr>
            <a:r>
              <a:rPr lang="en-GB" sz="3100" dirty="0">
                <a:latin typeface="Miriam Libre" panose="00000500000000000000" pitchFamily="2" charset="-79"/>
                <a:cs typeface="Miriam Libre" panose="00000500000000000000" pitchFamily="2" charset="-79"/>
              </a:rPr>
              <a:t>Adapt your counselling practices</a:t>
            </a:r>
          </a:p>
          <a:p>
            <a:pPr marL="742950" lvl="0" indent="-742950">
              <a:lnSpc>
                <a:spcPct val="120000"/>
              </a:lnSpc>
              <a:spcAft>
                <a:spcPts val="3600"/>
              </a:spcAft>
              <a:buFont typeface="+mj-lt"/>
              <a:buAutoNum type="arabicPeriod" startAt="6"/>
            </a:pPr>
            <a:r>
              <a:rPr lang="en-GB" sz="3100" dirty="0">
                <a:latin typeface="Miriam Libre" panose="00000500000000000000" pitchFamily="2" charset="-79"/>
                <a:cs typeface="Miriam Libre" panose="00000500000000000000" pitchFamily="2" charset="-79"/>
              </a:rPr>
              <a:t>Make use of the skills of others</a:t>
            </a:r>
          </a:p>
          <a:p>
            <a:pPr marL="742950" lvl="0" indent="-742950">
              <a:lnSpc>
                <a:spcPct val="120000"/>
              </a:lnSpc>
              <a:spcAft>
                <a:spcPts val="3600"/>
              </a:spcAft>
              <a:buFont typeface="+mj-lt"/>
              <a:buAutoNum type="arabicPeriod" startAt="6"/>
            </a:pPr>
            <a:r>
              <a:rPr lang="en-GB" sz="3100" dirty="0">
                <a:latin typeface="Miriam Libre" panose="00000500000000000000" pitchFamily="2" charset="-79"/>
                <a:cs typeface="Miriam Libre" panose="00000500000000000000" pitchFamily="2" charset="-79"/>
              </a:rPr>
              <a:t>Consider an adapted marriage refreshment course</a:t>
            </a:r>
          </a:p>
          <a:p>
            <a:pPr marL="742950" lvl="0" indent="-742950">
              <a:lnSpc>
                <a:spcPct val="120000"/>
              </a:lnSpc>
              <a:spcAft>
                <a:spcPts val="3600"/>
              </a:spcAft>
              <a:buFont typeface="+mj-lt"/>
              <a:buAutoNum type="arabicPeriod" startAt="6"/>
            </a:pPr>
            <a:r>
              <a:rPr lang="en-GB" sz="3100" dirty="0">
                <a:latin typeface="Miriam Libre" panose="00000500000000000000" pitchFamily="2" charset="-79"/>
                <a:cs typeface="Miriam Libre" panose="00000500000000000000" pitchFamily="2" charset="-79"/>
              </a:rPr>
              <a:t>Communicate</a:t>
            </a:r>
          </a:p>
          <a:p>
            <a:pPr marL="742950" lvl="0" indent="-742950">
              <a:lnSpc>
                <a:spcPct val="120000"/>
              </a:lnSpc>
              <a:spcAft>
                <a:spcPts val="3600"/>
              </a:spcAft>
              <a:buFont typeface="+mj-lt"/>
              <a:buAutoNum type="arabicPeriod" startAt="6"/>
            </a:pPr>
            <a:r>
              <a:rPr lang="en-GB" sz="3100" dirty="0">
                <a:latin typeface="Miriam Libre" panose="00000500000000000000" pitchFamily="2" charset="-79"/>
                <a:cs typeface="Miriam Libre" panose="00000500000000000000" pitchFamily="2" charset="-79"/>
              </a:rPr>
              <a:t>Be on your guard</a:t>
            </a:r>
          </a:p>
        </p:txBody>
      </p:sp>
    </p:spTree>
    <p:extLst>
      <p:ext uri="{BB962C8B-B14F-4D97-AF65-F5344CB8AC3E}">
        <p14:creationId xmlns:p14="http://schemas.microsoft.com/office/powerpoint/2010/main" val="260164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60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F8123EBF3D9A40A1265154C171B65E" ma:contentTypeVersion="12" ma:contentTypeDescription="Create a new document." ma:contentTypeScope="" ma:versionID="f9a2b0e1402772239e19bde530f45c3c">
  <xsd:schema xmlns:xsd="http://www.w3.org/2001/XMLSchema" xmlns:xs="http://www.w3.org/2001/XMLSchema" xmlns:p="http://schemas.microsoft.com/office/2006/metadata/properties" xmlns:ns2="9c31adc7-b8bd-4260-8f36-512d9bd97450" xmlns:ns3="0ebf3a69-6d05-425d-81c2-19f1bd01b98a" targetNamespace="http://schemas.microsoft.com/office/2006/metadata/properties" ma:root="true" ma:fieldsID="ead0c4b0494fcd6c9aa2e63566177d22" ns2:_="" ns3:_="">
    <xsd:import namespace="9c31adc7-b8bd-4260-8f36-512d9bd97450"/>
    <xsd:import namespace="0ebf3a69-6d05-425d-81c2-19f1bd01b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31adc7-b8bd-4260-8f36-512d9bd974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bf3a69-6d05-425d-81c2-19f1bd01b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2BE8C8-C258-4252-A92A-73BF8B2B4B33}"/>
</file>

<file path=customXml/itemProps2.xml><?xml version="1.0" encoding="utf-8"?>
<ds:datastoreItem xmlns:ds="http://schemas.openxmlformats.org/officeDocument/2006/customXml" ds:itemID="{39BF0804-4D62-4D74-9563-B037291C18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A4371F-42B0-4B66-A31E-519FF535721D}">
  <ds:schemaRefs>
    <ds:schemaRef ds:uri="http://schemas.microsoft.com/office/2006/documentManagement/types"/>
    <ds:schemaRef ds:uri="b3424774-3b87-4f1d-b2d4-456b965f5c98"/>
    <ds:schemaRef ds:uri="http://purl.org/dc/elements/1.1/"/>
    <ds:schemaRef ds:uri="http://schemas.microsoft.com/office/2006/metadata/properties"/>
    <ds:schemaRef ds:uri="2ee32124-0774-4de0-a09f-15721f52b307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Miriam Libre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Bennett</dc:creator>
  <cp:lastModifiedBy>Jonathan Bennett</cp:lastModifiedBy>
  <cp:revision>7</cp:revision>
  <dcterms:created xsi:type="dcterms:W3CDTF">2020-05-06T10:09:22Z</dcterms:created>
  <dcterms:modified xsi:type="dcterms:W3CDTF">2020-06-03T07:55:23Z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0x010100A1F8123EBF3D9A40A1265154C171B65E</vt:lpwstr>
  </property>
</Properties>
</file>